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0" r:id="rId1"/>
    <p:sldMasterId id="2147483660" r:id="rId2"/>
    <p:sldMasterId id="2147483680" r:id="rId3"/>
  </p:sldMasterIdLst>
  <p:notesMasterIdLst>
    <p:notesMasterId r:id="rId18"/>
  </p:notesMasterIdLst>
  <p:sldIdLst>
    <p:sldId id="271" r:id="rId4"/>
    <p:sldId id="2147469956" r:id="rId5"/>
    <p:sldId id="272" r:id="rId6"/>
    <p:sldId id="2147469954" r:id="rId7"/>
    <p:sldId id="2147469959" r:id="rId8"/>
    <p:sldId id="2147469960" r:id="rId9"/>
    <p:sldId id="2147469962" r:id="rId10"/>
    <p:sldId id="2147469965" r:id="rId11"/>
    <p:sldId id="2147469963" r:id="rId12"/>
    <p:sldId id="2147469955" r:id="rId13"/>
    <p:sldId id="2147469961" r:id="rId14"/>
    <p:sldId id="2147469958" r:id="rId15"/>
    <p:sldId id="2147469964" r:id="rId16"/>
    <p:sldId id="2147469957" r:id="rId17"/>
  </p:sldIdLst>
  <p:sldSz cx="12192000" cy="6858000"/>
  <p:notesSz cx="6858000" cy="9144000"/>
  <p:embeddedFontLst>
    <p:embeddedFont>
      <p:font typeface="NANUMGOTHIC EXTRABOLD" panose="020B0600000101010101" charset="-127"/>
      <p:bold r:id="rId19"/>
    </p:embeddedFont>
    <p:embeddedFont>
      <p:font typeface="NanumGothic" pitchFamily="2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Segoe UI Semibold" panose="020B0702040204020203" pitchFamily="34" charset="0"/>
      <p:bold r:id="rId36"/>
      <p:boldItalic r:id="rId37"/>
    </p:embeddedFont>
    <p:embeddedFont>
      <p:font typeface="Segoe UI Semilight" panose="020B0402040204020203" pitchFamily="34" charset="0"/>
      <p:regular r:id="rId38"/>
      <p: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rk Theme" id="{D013FFD1-3962-A84E-BAE0-A18BADFF55FB}">
          <p14:sldIdLst>
            <p14:sldId id="271"/>
            <p14:sldId id="2147469956"/>
            <p14:sldId id="272"/>
            <p14:sldId id="2147469954"/>
            <p14:sldId id="2147469959"/>
            <p14:sldId id="2147469960"/>
            <p14:sldId id="2147469962"/>
            <p14:sldId id="2147469965"/>
            <p14:sldId id="2147469963"/>
            <p14:sldId id="2147469955"/>
            <p14:sldId id="2147469961"/>
            <p14:sldId id="2147469958"/>
            <p14:sldId id="2147469964"/>
            <p14:sldId id="21474699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BD4"/>
    <a:srgbClr val="190548"/>
    <a:srgbClr val="1F1F1F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86F9A0-182E-4273-BBB5-B00EE555D9D5}" v="220" dt="2023-01-19T07:24:14.3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3" autoAdjust="0"/>
    <p:restoredTop sz="94694"/>
  </p:normalViewPr>
  <p:slideViewPr>
    <p:cSldViewPr snapToGrid="0">
      <p:cViewPr>
        <p:scale>
          <a:sx n="42" d="100"/>
          <a:sy n="42" d="100"/>
        </p:scale>
        <p:origin x="1344" y="3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microsoft.com/office/2016/11/relationships/changesInfo" Target="changesInfos/changesInfo1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gIn Lee" userId="7fae4dd1-1e23-4dde-97cd-154c55a92c32" providerId="ADAL" clId="{C186F9A0-182E-4273-BBB5-B00EE555D9D5}"/>
    <pc:docChg chg="undo custSel addSld delSld modSld sldOrd modSection">
      <pc:chgData name="JongIn Lee" userId="7fae4dd1-1e23-4dde-97cd-154c55a92c32" providerId="ADAL" clId="{C186F9A0-182E-4273-BBB5-B00EE555D9D5}" dt="2023-01-19T07:27:16.300" v="1061" actId="47"/>
      <pc:docMkLst>
        <pc:docMk/>
      </pc:docMkLst>
      <pc:sldChg chg="modSp mod">
        <pc:chgData name="JongIn Lee" userId="7fae4dd1-1e23-4dde-97cd-154c55a92c32" providerId="ADAL" clId="{C186F9A0-182E-4273-BBB5-B00EE555D9D5}" dt="2023-01-19T01:45:08.691" v="58" actId="20577"/>
        <pc:sldMkLst>
          <pc:docMk/>
          <pc:sldMk cId="1109415364" sldId="271"/>
        </pc:sldMkLst>
        <pc:spChg chg="mod">
          <ac:chgData name="JongIn Lee" userId="7fae4dd1-1e23-4dde-97cd-154c55a92c32" providerId="ADAL" clId="{C186F9A0-182E-4273-BBB5-B00EE555D9D5}" dt="2023-01-19T01:45:08.691" v="58" actId="20577"/>
          <ac:spMkLst>
            <pc:docMk/>
            <pc:sldMk cId="1109415364" sldId="271"/>
            <ac:spMk id="3" creationId="{D14A36AA-B21E-4A33-3DF3-49EC600FF6E7}"/>
          </ac:spMkLst>
        </pc:spChg>
      </pc:sldChg>
      <pc:sldChg chg="del">
        <pc:chgData name="JongIn Lee" userId="7fae4dd1-1e23-4dde-97cd-154c55a92c32" providerId="ADAL" clId="{C186F9A0-182E-4273-BBB5-B00EE555D9D5}" dt="2023-01-18T23:48:37.389" v="0" actId="47"/>
        <pc:sldMkLst>
          <pc:docMk/>
          <pc:sldMk cId="4210713945" sldId="2147469953"/>
        </pc:sldMkLst>
      </pc:sldChg>
      <pc:sldChg chg="addSp delSp modSp mod modAnim">
        <pc:chgData name="JongIn Lee" userId="7fae4dd1-1e23-4dde-97cd-154c55a92c32" providerId="ADAL" clId="{C186F9A0-182E-4273-BBB5-B00EE555D9D5}" dt="2023-01-19T00:08:15.990" v="6" actId="1076"/>
        <pc:sldMkLst>
          <pc:docMk/>
          <pc:sldMk cId="1815330119" sldId="2147469955"/>
        </pc:sldMkLst>
        <pc:spChg chg="add del mod">
          <ac:chgData name="JongIn Lee" userId="7fae4dd1-1e23-4dde-97cd-154c55a92c32" providerId="ADAL" clId="{C186F9A0-182E-4273-BBB5-B00EE555D9D5}" dt="2023-01-19T00:08:02.529" v="4" actId="478"/>
          <ac:spMkLst>
            <pc:docMk/>
            <pc:sldMk cId="1815330119" sldId="2147469955"/>
            <ac:spMk id="2" creationId="{0445AA01-2CCE-A25E-7A12-431B87C1BACE}"/>
          </ac:spMkLst>
        </pc:spChg>
        <pc:spChg chg="del">
          <ac:chgData name="JongIn Lee" userId="7fae4dd1-1e23-4dde-97cd-154c55a92c32" providerId="ADAL" clId="{C186F9A0-182E-4273-BBB5-B00EE555D9D5}" dt="2023-01-19T00:07:59.302" v="2" actId="478"/>
          <ac:spMkLst>
            <pc:docMk/>
            <pc:sldMk cId="1815330119" sldId="2147469955"/>
            <ac:spMk id="3" creationId="{4A599325-615A-6B0A-2655-B39D4CEB42CA}"/>
          </ac:spMkLst>
        </pc:spChg>
        <pc:spChg chg="del">
          <ac:chgData name="JongIn Lee" userId="7fae4dd1-1e23-4dde-97cd-154c55a92c32" providerId="ADAL" clId="{C186F9A0-182E-4273-BBB5-B00EE555D9D5}" dt="2023-01-19T00:07:59.302" v="2" actId="478"/>
          <ac:spMkLst>
            <pc:docMk/>
            <pc:sldMk cId="1815330119" sldId="2147469955"/>
            <ac:spMk id="4" creationId="{1564D568-084C-FC0B-3196-8764A9003318}"/>
          </ac:spMkLst>
        </pc:spChg>
        <pc:picChg chg="del">
          <ac:chgData name="JongIn Lee" userId="7fae4dd1-1e23-4dde-97cd-154c55a92c32" providerId="ADAL" clId="{C186F9A0-182E-4273-BBB5-B00EE555D9D5}" dt="2023-01-19T00:07:59.302" v="2" actId="478"/>
          <ac:picMkLst>
            <pc:docMk/>
            <pc:sldMk cId="1815330119" sldId="2147469955"/>
            <ac:picMk id="5" creationId="{7D61CDC4-B7E5-6DD7-FA27-01D47A6B5620}"/>
          </ac:picMkLst>
        </pc:picChg>
        <pc:picChg chg="add mod">
          <ac:chgData name="JongIn Lee" userId="7fae4dd1-1e23-4dde-97cd-154c55a92c32" providerId="ADAL" clId="{C186F9A0-182E-4273-BBB5-B00EE555D9D5}" dt="2023-01-19T00:08:15.990" v="6" actId="1076"/>
          <ac:picMkLst>
            <pc:docMk/>
            <pc:sldMk cId="1815330119" sldId="2147469955"/>
            <ac:picMk id="6" creationId="{B825059E-771F-94CB-1E39-C18B019E784E}"/>
          </ac:picMkLst>
        </pc:picChg>
      </pc:sldChg>
      <pc:sldChg chg="modSp mod">
        <pc:chgData name="JongIn Lee" userId="7fae4dd1-1e23-4dde-97cd-154c55a92c32" providerId="ADAL" clId="{C186F9A0-182E-4273-BBB5-B00EE555D9D5}" dt="2023-01-19T04:20:34.857" v="80" actId="1036"/>
        <pc:sldMkLst>
          <pc:docMk/>
          <pc:sldMk cId="2690434327" sldId="2147469960"/>
        </pc:sldMkLst>
        <pc:spChg chg="mod">
          <ac:chgData name="JongIn Lee" userId="7fae4dd1-1e23-4dde-97cd-154c55a92c32" providerId="ADAL" clId="{C186F9A0-182E-4273-BBB5-B00EE555D9D5}" dt="2023-01-19T04:20:34.857" v="80" actId="1036"/>
          <ac:spMkLst>
            <pc:docMk/>
            <pc:sldMk cId="2690434327" sldId="2147469960"/>
            <ac:spMk id="5" creationId="{955C10EC-53AA-371F-DE57-81C1D503C589}"/>
          </ac:spMkLst>
        </pc:spChg>
      </pc:sldChg>
      <pc:sldChg chg="add ord">
        <pc:chgData name="JongIn Lee" userId="7fae4dd1-1e23-4dde-97cd-154c55a92c32" providerId="ADAL" clId="{C186F9A0-182E-4273-BBB5-B00EE555D9D5}" dt="2023-01-19T04:34:20.979" v="164"/>
        <pc:sldMkLst>
          <pc:docMk/>
          <pc:sldMk cId="3153100428" sldId="2147469963"/>
        </pc:sldMkLst>
      </pc:sldChg>
      <pc:sldChg chg="delSp modSp add mod ord">
        <pc:chgData name="JongIn Lee" userId="7fae4dd1-1e23-4dde-97cd-154c55a92c32" providerId="ADAL" clId="{C186F9A0-182E-4273-BBB5-B00EE555D9D5}" dt="2023-01-19T05:36:46.261" v="1008" actId="478"/>
        <pc:sldMkLst>
          <pc:docMk/>
          <pc:sldMk cId="1540768023" sldId="2147469964"/>
        </pc:sldMkLst>
        <pc:spChg chg="del">
          <ac:chgData name="JongIn Lee" userId="7fae4dd1-1e23-4dde-97cd-154c55a92c32" providerId="ADAL" clId="{C186F9A0-182E-4273-BBB5-B00EE555D9D5}" dt="2023-01-19T05:36:46.261" v="1008" actId="478"/>
          <ac:spMkLst>
            <pc:docMk/>
            <pc:sldMk cId="1540768023" sldId="2147469964"/>
            <ac:spMk id="152" creationId="{26F35FA3-5489-AF8D-7FA4-8E630BB441CF}"/>
          </ac:spMkLst>
        </pc:spChg>
        <pc:spChg chg="del">
          <ac:chgData name="JongIn Lee" userId="7fae4dd1-1e23-4dde-97cd-154c55a92c32" providerId="ADAL" clId="{C186F9A0-182E-4273-BBB5-B00EE555D9D5}" dt="2023-01-19T05:36:46.261" v="1008" actId="478"/>
          <ac:spMkLst>
            <pc:docMk/>
            <pc:sldMk cId="1540768023" sldId="2147469964"/>
            <ac:spMk id="154" creationId="{F273747B-9938-9B29-B61A-E89149834369}"/>
          </ac:spMkLst>
        </pc:spChg>
        <pc:spChg chg="mod">
          <ac:chgData name="JongIn Lee" userId="7fae4dd1-1e23-4dde-97cd-154c55a92c32" providerId="ADAL" clId="{C186F9A0-182E-4273-BBB5-B00EE555D9D5}" dt="2023-01-19T04:21:17.864" v="113" actId="20577"/>
          <ac:spMkLst>
            <pc:docMk/>
            <pc:sldMk cId="1540768023" sldId="2147469964"/>
            <ac:spMk id="5126" creationId="{CC45255D-5918-F831-84C0-05FFE9FAB70A}"/>
          </ac:spMkLst>
        </pc:spChg>
        <pc:spChg chg="del">
          <ac:chgData name="JongIn Lee" userId="7fae4dd1-1e23-4dde-97cd-154c55a92c32" providerId="ADAL" clId="{C186F9A0-182E-4273-BBB5-B00EE555D9D5}" dt="2023-01-19T05:36:46.261" v="1008" actId="478"/>
          <ac:spMkLst>
            <pc:docMk/>
            <pc:sldMk cId="1540768023" sldId="2147469964"/>
            <ac:spMk id="5128" creationId="{1C2C9000-39FD-C880-A667-61D15FE77320}"/>
          </ac:spMkLst>
        </pc:spChg>
      </pc:sldChg>
      <pc:sldChg chg="addSp delSp modSp add mod modAnim">
        <pc:chgData name="JongIn Lee" userId="7fae4dd1-1e23-4dde-97cd-154c55a92c32" providerId="ADAL" clId="{C186F9A0-182E-4273-BBB5-B00EE555D9D5}" dt="2023-01-19T05:34:44.793" v="1007" actId="1076"/>
        <pc:sldMkLst>
          <pc:docMk/>
          <pc:sldMk cId="3949914881" sldId="2147469965"/>
        </pc:sldMkLst>
        <pc:spChg chg="add mod">
          <ac:chgData name="JongIn Lee" userId="7fae4dd1-1e23-4dde-97cd-154c55a92c32" providerId="ADAL" clId="{C186F9A0-182E-4273-BBB5-B00EE555D9D5}" dt="2023-01-19T04:47:09.762" v="960" actId="1037"/>
          <ac:spMkLst>
            <pc:docMk/>
            <pc:sldMk cId="3949914881" sldId="2147469965"/>
            <ac:spMk id="2" creationId="{287FE4C1-F47E-A70F-7D1F-FFDF80C81547}"/>
          </ac:spMkLst>
        </pc:spChg>
        <pc:spChg chg="add mod">
          <ac:chgData name="JongIn Lee" userId="7fae4dd1-1e23-4dde-97cd-154c55a92c32" providerId="ADAL" clId="{C186F9A0-182E-4273-BBB5-B00EE555D9D5}" dt="2023-01-19T04:45:42.023" v="925" actId="1036"/>
          <ac:spMkLst>
            <pc:docMk/>
            <pc:sldMk cId="3949914881" sldId="2147469965"/>
            <ac:spMk id="3" creationId="{B3E0BBE9-AC0B-F753-EB12-21AE21FEA546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4" creationId="{ED702271-20D1-5CFD-45AD-26C0590781C9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5" creationId="{AA08866F-64F3-647A-8D75-F618E3FD980C}"/>
          </ac:spMkLst>
        </pc:spChg>
        <pc:spChg chg="add mod">
          <ac:chgData name="JongIn Lee" userId="7fae4dd1-1e23-4dde-97cd-154c55a92c32" providerId="ADAL" clId="{C186F9A0-182E-4273-BBB5-B00EE555D9D5}" dt="2023-01-19T05:34:40.132" v="1006" actId="1076"/>
          <ac:spMkLst>
            <pc:docMk/>
            <pc:sldMk cId="3949914881" sldId="2147469965"/>
            <ac:spMk id="6" creationId="{14D699BC-B3F4-2ED0-4058-04CDFE83AAE9}"/>
          </ac:spMkLst>
        </pc:spChg>
        <pc:spChg chg="add mod">
          <ac:chgData name="JongIn Lee" userId="7fae4dd1-1e23-4dde-97cd-154c55a92c32" providerId="ADAL" clId="{C186F9A0-182E-4273-BBB5-B00EE555D9D5}" dt="2023-01-19T05:33:23.309" v="976" actId="1036"/>
          <ac:spMkLst>
            <pc:docMk/>
            <pc:sldMk cId="3949914881" sldId="2147469965"/>
            <ac:spMk id="7" creationId="{83232FDB-D91B-D5E3-F6AE-E3C7C5295195}"/>
          </ac:spMkLst>
        </pc:spChg>
        <pc:spChg chg="add del mod ord">
          <ac:chgData name="JongIn Lee" userId="7fae4dd1-1e23-4dde-97cd-154c55a92c32" providerId="ADAL" clId="{C186F9A0-182E-4273-BBB5-B00EE555D9D5}" dt="2023-01-19T04:43:37.787" v="775" actId="478"/>
          <ac:spMkLst>
            <pc:docMk/>
            <pc:sldMk cId="3949914881" sldId="2147469965"/>
            <ac:spMk id="8" creationId="{93E27512-5698-477A-0072-936C94778825}"/>
          </ac:spMkLst>
        </pc:spChg>
        <pc:spChg chg="add mod ord">
          <ac:chgData name="JongIn Lee" userId="7fae4dd1-1e23-4dde-97cd-154c55a92c32" providerId="ADAL" clId="{C186F9A0-182E-4273-BBB5-B00EE555D9D5}" dt="2023-01-19T04:47:09.762" v="960" actId="1037"/>
          <ac:spMkLst>
            <pc:docMk/>
            <pc:sldMk cId="3949914881" sldId="2147469965"/>
            <ac:spMk id="9" creationId="{8677107E-44C8-9FE4-E4DF-0EE5B84CE377}"/>
          </ac:spMkLst>
        </pc:spChg>
        <pc:spChg chg="add mod">
          <ac:chgData name="JongIn Lee" userId="7fae4dd1-1e23-4dde-97cd-154c55a92c32" providerId="ADAL" clId="{C186F9A0-182E-4273-BBB5-B00EE555D9D5}" dt="2023-01-19T05:34:44.793" v="1007" actId="1076"/>
          <ac:spMkLst>
            <pc:docMk/>
            <pc:sldMk cId="3949914881" sldId="2147469965"/>
            <ac:spMk id="10" creationId="{90CA9FDA-B1FF-D02F-F9FE-3C4E6ECCDD92}"/>
          </ac:spMkLst>
        </pc:spChg>
        <pc:spChg chg="add mod">
          <ac:chgData name="JongIn Lee" userId="7fae4dd1-1e23-4dde-97cd-154c55a92c32" providerId="ADAL" clId="{C186F9A0-182E-4273-BBB5-B00EE555D9D5}" dt="2023-01-19T05:34:35.536" v="1005" actId="1076"/>
          <ac:spMkLst>
            <pc:docMk/>
            <pc:sldMk cId="3949914881" sldId="2147469965"/>
            <ac:spMk id="11" creationId="{68570741-3D74-28E8-8691-8D7E745643AA}"/>
          </ac:spMkLst>
        </pc:spChg>
        <pc:spChg chg="add mod">
          <ac:chgData name="JongIn Lee" userId="7fae4dd1-1e23-4dde-97cd-154c55a92c32" providerId="ADAL" clId="{C186F9A0-182E-4273-BBB5-B00EE555D9D5}" dt="2023-01-19T05:34:32.809" v="1004" actId="14100"/>
          <ac:spMkLst>
            <pc:docMk/>
            <pc:sldMk cId="3949914881" sldId="2147469965"/>
            <ac:spMk id="12" creationId="{307537A9-CAF3-D246-569C-8207522A84EF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89" creationId="{572B5BE4-B705-FEDD-6556-F1D4778C9492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90" creationId="{21479652-5709-CD5C-EAFF-9A035D96FE06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93" creationId="{B69D61D7-7167-B006-094F-F41ED88FC697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96" creationId="{1579CF81-7093-2B5E-7EF3-E66AADC13E78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98" creationId="{61F3591A-4EA6-5E00-2019-B97E188ACE5E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100" creationId="{1952D79E-3D00-35BE-4E33-BAA59BF04A53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119" creationId="{E2251162-0906-F7F9-6704-DACA20AF944F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122" creationId="{7BFCB71C-B42E-9924-2A65-C26CA25446C0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123" creationId="{1AA48B56-FE8A-6973-C47D-1558756EBA38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140" creationId="{A0838A76-2896-679C-664D-EEB4F140F11F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152" creationId="{26F35FA3-5489-AF8D-7FA4-8E630BB441CF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154" creationId="{F273747B-9938-9B29-B61A-E89149834369}"/>
          </ac:spMkLst>
        </pc:spChg>
        <pc:spChg chg="mod">
          <ac:chgData name="JongIn Lee" userId="7fae4dd1-1e23-4dde-97cd-154c55a92c32" providerId="ADAL" clId="{C186F9A0-182E-4273-BBB5-B00EE555D9D5}" dt="2023-01-19T04:35:51.545" v="229" actId="20577"/>
          <ac:spMkLst>
            <pc:docMk/>
            <pc:sldMk cId="3949914881" sldId="2147469965"/>
            <ac:spMk id="5126" creationId="{CC45255D-5918-F831-84C0-05FFE9FAB70A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5128" creationId="{1C2C9000-39FD-C880-A667-61D15FE77320}"/>
          </ac:spMkLst>
        </pc:spChg>
        <pc:spChg chg="del">
          <ac:chgData name="JongIn Lee" userId="7fae4dd1-1e23-4dde-97cd-154c55a92c32" providerId="ADAL" clId="{C186F9A0-182E-4273-BBB5-B00EE555D9D5}" dt="2023-01-19T04:33:05.453" v="130" actId="478"/>
          <ac:spMkLst>
            <pc:docMk/>
            <pc:sldMk cId="3949914881" sldId="2147469965"/>
            <ac:spMk id="5129" creationId="{793B9130-62CC-2020-B7B6-AF3A5E809FD6}"/>
          </ac:spMkLst>
        </pc:spChg>
        <pc:grpChg chg="del">
          <ac:chgData name="JongIn Lee" userId="7fae4dd1-1e23-4dde-97cd-154c55a92c32" providerId="ADAL" clId="{C186F9A0-182E-4273-BBB5-B00EE555D9D5}" dt="2023-01-19T04:33:05.453" v="130" actId="478"/>
          <ac:grpSpMkLst>
            <pc:docMk/>
            <pc:sldMk cId="3949914881" sldId="2147469965"/>
            <ac:grpSpMk id="124" creationId="{B1DC4A20-D545-0731-8516-302373D9F2AA}"/>
          </ac:grpSpMkLst>
        </pc:grpChg>
        <pc:grpChg chg="del">
          <ac:chgData name="JongIn Lee" userId="7fae4dd1-1e23-4dde-97cd-154c55a92c32" providerId="ADAL" clId="{C186F9A0-182E-4273-BBB5-B00EE555D9D5}" dt="2023-01-19T04:33:05.453" v="130" actId="478"/>
          <ac:grpSpMkLst>
            <pc:docMk/>
            <pc:sldMk cId="3949914881" sldId="2147469965"/>
            <ac:grpSpMk id="127" creationId="{A40F95E2-6D0C-2384-F0C9-D18392913424}"/>
          </ac:grpSpMkLst>
        </pc:grpChg>
        <pc:grpChg chg="del">
          <ac:chgData name="JongIn Lee" userId="7fae4dd1-1e23-4dde-97cd-154c55a92c32" providerId="ADAL" clId="{C186F9A0-182E-4273-BBB5-B00EE555D9D5}" dt="2023-01-19T04:33:05.453" v="130" actId="478"/>
          <ac:grpSpMkLst>
            <pc:docMk/>
            <pc:sldMk cId="3949914881" sldId="2147469965"/>
            <ac:grpSpMk id="145" creationId="{267D62CD-FF33-5B6D-FB9E-4FE6F5D71A42}"/>
          </ac:grpSpMkLst>
        </pc:grpChg>
        <pc:picChg chg="del">
          <ac:chgData name="JongIn Lee" userId="7fae4dd1-1e23-4dde-97cd-154c55a92c32" providerId="ADAL" clId="{C186F9A0-182E-4273-BBB5-B00EE555D9D5}" dt="2023-01-19T04:33:05.453" v="130" actId="478"/>
          <ac:picMkLst>
            <pc:docMk/>
            <pc:sldMk cId="3949914881" sldId="2147469965"/>
            <ac:picMk id="99" creationId="{5CF7B484-556C-F1BE-5BC8-016A6D87C56C}"/>
          </ac:picMkLst>
        </pc:picChg>
        <pc:picChg chg="del">
          <ac:chgData name="JongIn Lee" userId="7fae4dd1-1e23-4dde-97cd-154c55a92c32" providerId="ADAL" clId="{C186F9A0-182E-4273-BBB5-B00EE555D9D5}" dt="2023-01-19T04:33:05.453" v="130" actId="478"/>
          <ac:picMkLst>
            <pc:docMk/>
            <pc:sldMk cId="3949914881" sldId="2147469965"/>
            <ac:picMk id="134" creationId="{BE4DFAD1-DCE7-F8DF-0114-40FA84FF326C}"/>
          </ac:picMkLst>
        </pc:picChg>
        <pc:picChg chg="del">
          <ac:chgData name="JongIn Lee" userId="7fae4dd1-1e23-4dde-97cd-154c55a92c32" providerId="ADAL" clId="{C186F9A0-182E-4273-BBB5-B00EE555D9D5}" dt="2023-01-19T04:33:05.453" v="130" actId="478"/>
          <ac:picMkLst>
            <pc:docMk/>
            <pc:sldMk cId="3949914881" sldId="2147469965"/>
            <ac:picMk id="135" creationId="{D3F4B084-7B84-F315-3B4B-73C71D920AF9}"/>
          </ac:picMkLst>
        </pc:picChg>
        <pc:picChg chg="del">
          <ac:chgData name="JongIn Lee" userId="7fae4dd1-1e23-4dde-97cd-154c55a92c32" providerId="ADAL" clId="{C186F9A0-182E-4273-BBB5-B00EE555D9D5}" dt="2023-01-19T04:33:05.453" v="130" actId="478"/>
          <ac:picMkLst>
            <pc:docMk/>
            <pc:sldMk cId="3949914881" sldId="2147469965"/>
            <ac:picMk id="136" creationId="{BFD303A2-CD39-1E54-1CE6-4893C7F5E4EB}"/>
          </ac:picMkLst>
        </pc:picChg>
        <pc:picChg chg="del">
          <ac:chgData name="JongIn Lee" userId="7fae4dd1-1e23-4dde-97cd-154c55a92c32" providerId="ADAL" clId="{C186F9A0-182E-4273-BBB5-B00EE555D9D5}" dt="2023-01-19T04:33:05.453" v="130" actId="478"/>
          <ac:picMkLst>
            <pc:docMk/>
            <pc:sldMk cId="3949914881" sldId="2147469965"/>
            <ac:picMk id="139" creationId="{BDBD2858-96E6-CE1F-22C1-2CBE54D0BEEB}"/>
          </ac:picMkLst>
        </pc:picChg>
        <pc:picChg chg="del">
          <ac:chgData name="JongIn Lee" userId="7fae4dd1-1e23-4dde-97cd-154c55a92c32" providerId="ADAL" clId="{C186F9A0-182E-4273-BBB5-B00EE555D9D5}" dt="2023-01-19T04:33:05.453" v="130" actId="478"/>
          <ac:picMkLst>
            <pc:docMk/>
            <pc:sldMk cId="3949914881" sldId="2147469965"/>
            <ac:picMk id="142" creationId="{5AE81B99-289E-C3CA-5A65-D45B162F12A7}"/>
          </ac:picMkLst>
        </pc:picChg>
        <pc:picChg chg="add mod">
          <ac:chgData name="JongIn Lee" userId="7fae4dd1-1e23-4dde-97cd-154c55a92c32" providerId="ADAL" clId="{C186F9A0-182E-4273-BBB5-B00EE555D9D5}" dt="2023-01-19T04:47:09.762" v="960" actId="1037"/>
          <ac:picMkLst>
            <pc:docMk/>
            <pc:sldMk cId="3949914881" sldId="2147469965"/>
            <ac:picMk id="1026" creationId="{2BEF9503-BC27-B4BB-A803-E17E633C87E6}"/>
          </ac:picMkLst>
        </pc:picChg>
        <pc:picChg chg="del">
          <ac:chgData name="JongIn Lee" userId="7fae4dd1-1e23-4dde-97cd-154c55a92c32" providerId="ADAL" clId="{C186F9A0-182E-4273-BBB5-B00EE555D9D5}" dt="2023-01-19T04:33:05.453" v="130" actId="478"/>
          <ac:picMkLst>
            <pc:docMk/>
            <pc:sldMk cId="3949914881" sldId="2147469965"/>
            <ac:picMk id="5127" creationId="{41017820-FEB9-90CC-529F-CC0F224D5051}"/>
          </ac:picMkLst>
        </pc:picChg>
        <pc:cxnChg chg="del">
          <ac:chgData name="JongIn Lee" userId="7fae4dd1-1e23-4dde-97cd-154c55a92c32" providerId="ADAL" clId="{C186F9A0-182E-4273-BBB5-B00EE555D9D5}" dt="2023-01-19T04:33:05.453" v="130" actId="478"/>
          <ac:cxnSpMkLst>
            <pc:docMk/>
            <pc:sldMk cId="3949914881" sldId="2147469965"/>
            <ac:cxnSpMk id="156" creationId="{02E88784-B0BC-7678-3E88-A7501B63DCAF}"/>
          </ac:cxnSpMkLst>
        </pc:cxnChg>
        <pc:cxnChg chg="del">
          <ac:chgData name="JongIn Lee" userId="7fae4dd1-1e23-4dde-97cd-154c55a92c32" providerId="ADAL" clId="{C186F9A0-182E-4273-BBB5-B00EE555D9D5}" dt="2023-01-19T04:33:05.453" v="130" actId="478"/>
          <ac:cxnSpMkLst>
            <pc:docMk/>
            <pc:sldMk cId="3949914881" sldId="2147469965"/>
            <ac:cxnSpMk id="157" creationId="{E6A6C00E-29B3-7E63-C84D-B4578470DE02}"/>
          </ac:cxnSpMkLst>
        </pc:cxnChg>
      </pc:sldChg>
      <pc:sldChg chg="delSp modSp add del modAnim">
        <pc:chgData name="JongIn Lee" userId="7fae4dd1-1e23-4dde-97cd-154c55a92c32" providerId="ADAL" clId="{C186F9A0-182E-4273-BBB5-B00EE555D9D5}" dt="2023-01-19T07:27:16.300" v="1061" actId="47"/>
        <pc:sldMkLst>
          <pc:docMk/>
          <pc:sldMk cId="2086584078" sldId="2147469966"/>
        </pc:sldMkLst>
        <pc:spChg chg="del">
          <ac:chgData name="JongIn Lee" userId="7fae4dd1-1e23-4dde-97cd-154c55a92c32" providerId="ADAL" clId="{C186F9A0-182E-4273-BBB5-B00EE555D9D5}" dt="2023-01-19T07:24:14.374" v="1060" actId="478"/>
          <ac:spMkLst>
            <pc:docMk/>
            <pc:sldMk cId="2086584078" sldId="2147469966"/>
            <ac:spMk id="2" creationId="{B566B5D2-5C5A-240D-8F2B-3B2040339C24}"/>
          </ac:spMkLst>
        </pc:spChg>
        <pc:spChg chg="mod">
          <ac:chgData name="JongIn Lee" userId="7fae4dd1-1e23-4dde-97cd-154c55a92c32" providerId="ADAL" clId="{C186F9A0-182E-4273-BBB5-B00EE555D9D5}" dt="2023-01-19T07:23:38.448" v="1059" actId="20577"/>
          <ac:spMkLst>
            <pc:docMk/>
            <pc:sldMk cId="2086584078" sldId="2147469966"/>
            <ac:spMk id="3" creationId="{73977537-6EAD-B754-9B3F-DA9A4F8AA6A5}"/>
          </ac:spMkLst>
        </pc:spChg>
        <pc:grpChg chg="del">
          <ac:chgData name="JongIn Lee" userId="7fae4dd1-1e23-4dde-97cd-154c55a92c32" providerId="ADAL" clId="{C186F9A0-182E-4273-BBB5-B00EE555D9D5}" dt="2023-01-19T07:24:14.374" v="1060" actId="478"/>
          <ac:grpSpMkLst>
            <pc:docMk/>
            <pc:sldMk cId="2086584078" sldId="2147469966"/>
            <ac:grpSpMk id="6" creationId="{0F0F4705-B1D7-4E31-FEAB-03EC1B6AF103}"/>
          </ac:grpSpMkLst>
        </pc:grpChg>
        <pc:grpChg chg="del">
          <ac:chgData name="JongIn Lee" userId="7fae4dd1-1e23-4dde-97cd-154c55a92c32" providerId="ADAL" clId="{C186F9A0-182E-4273-BBB5-B00EE555D9D5}" dt="2023-01-19T07:24:14.374" v="1060" actId="478"/>
          <ac:grpSpMkLst>
            <pc:docMk/>
            <pc:sldMk cId="2086584078" sldId="2147469966"/>
            <ac:grpSpMk id="12" creationId="{F38E61C1-36DB-C743-DBA7-5523E95213E2}"/>
          </ac:grpSpMkLst>
        </pc:grpChg>
        <pc:grpChg chg="del">
          <ac:chgData name="JongIn Lee" userId="7fae4dd1-1e23-4dde-97cd-154c55a92c32" providerId="ADAL" clId="{C186F9A0-182E-4273-BBB5-B00EE555D9D5}" dt="2023-01-19T07:24:14.374" v="1060" actId="478"/>
          <ac:grpSpMkLst>
            <pc:docMk/>
            <pc:sldMk cId="2086584078" sldId="2147469966"/>
            <ac:grpSpMk id="31" creationId="{FD054AB3-E944-25E3-9CDE-FAADFB2237D2}"/>
          </ac:grpSpMkLst>
        </pc:grpChg>
        <pc:grpChg chg="del">
          <ac:chgData name="JongIn Lee" userId="7fae4dd1-1e23-4dde-97cd-154c55a92c32" providerId="ADAL" clId="{C186F9A0-182E-4273-BBB5-B00EE555D9D5}" dt="2023-01-19T07:24:14.374" v="1060" actId="478"/>
          <ac:grpSpMkLst>
            <pc:docMk/>
            <pc:sldMk cId="2086584078" sldId="2147469966"/>
            <ac:grpSpMk id="39" creationId="{2560D0D3-25DE-F4E9-DF04-429BB0765535}"/>
          </ac:grpSpMkLst>
        </pc:grpChg>
        <pc:grpChg chg="del">
          <ac:chgData name="JongIn Lee" userId="7fae4dd1-1e23-4dde-97cd-154c55a92c32" providerId="ADAL" clId="{C186F9A0-182E-4273-BBB5-B00EE555D9D5}" dt="2023-01-19T07:24:14.374" v="1060" actId="478"/>
          <ac:grpSpMkLst>
            <pc:docMk/>
            <pc:sldMk cId="2086584078" sldId="2147469966"/>
            <ac:grpSpMk id="46" creationId="{19EFABBE-DCAB-BAB5-10B1-1E03254BBD40}"/>
          </ac:grpSpMkLst>
        </pc:grpChg>
        <pc:grpChg chg="del">
          <ac:chgData name="JongIn Lee" userId="7fae4dd1-1e23-4dde-97cd-154c55a92c32" providerId="ADAL" clId="{C186F9A0-182E-4273-BBB5-B00EE555D9D5}" dt="2023-01-19T07:24:14.374" v="1060" actId="478"/>
          <ac:grpSpMkLst>
            <pc:docMk/>
            <pc:sldMk cId="2086584078" sldId="2147469966"/>
            <ac:grpSpMk id="53" creationId="{8A58A129-17F9-3396-B490-EEA43F080918}"/>
          </ac:grpSpMkLst>
        </pc:grpChg>
        <pc:grpChg chg="del">
          <ac:chgData name="JongIn Lee" userId="7fae4dd1-1e23-4dde-97cd-154c55a92c32" providerId="ADAL" clId="{C186F9A0-182E-4273-BBB5-B00EE555D9D5}" dt="2023-01-19T07:24:14.374" v="1060" actId="478"/>
          <ac:grpSpMkLst>
            <pc:docMk/>
            <pc:sldMk cId="2086584078" sldId="2147469966"/>
            <ac:grpSpMk id="73" creationId="{D7B2AC0E-21A1-CCE9-25B2-2849A5874BCE}"/>
          </ac:grpSpMkLst>
        </pc:grpChg>
        <pc:grpChg chg="del">
          <ac:chgData name="JongIn Lee" userId="7fae4dd1-1e23-4dde-97cd-154c55a92c32" providerId="ADAL" clId="{C186F9A0-182E-4273-BBB5-B00EE555D9D5}" dt="2023-01-19T07:24:14.374" v="1060" actId="478"/>
          <ac:grpSpMkLst>
            <pc:docMk/>
            <pc:sldMk cId="2086584078" sldId="2147469966"/>
            <ac:grpSpMk id="76" creationId="{993F7447-964B-579C-24F1-E47CFAA89992}"/>
          </ac:grpSpMkLst>
        </pc:grpChg>
      </pc:sldChg>
    </pc:docChg>
  </pc:docChgLst>
  <pc:docChgLst>
    <pc:chgData name="JongIn Lee" userId="7fae4dd1-1e23-4dde-97cd-154c55a92c32" providerId="ADAL" clId="{86A928B2-1E34-4B96-96C2-8843E448A31F}"/>
    <pc:docChg chg="undo custSel addSld modSld sldOrd">
      <pc:chgData name="JongIn Lee" userId="7fae4dd1-1e23-4dde-97cd-154c55a92c32" providerId="ADAL" clId="{86A928B2-1E34-4B96-96C2-8843E448A31F}" dt="2023-01-18T13:29:54.098" v="2697" actId="20577"/>
      <pc:docMkLst>
        <pc:docMk/>
      </pc:docMkLst>
      <pc:sldChg chg="modSp mod">
        <pc:chgData name="JongIn Lee" userId="7fae4dd1-1e23-4dde-97cd-154c55a92c32" providerId="ADAL" clId="{86A928B2-1E34-4B96-96C2-8843E448A31F}" dt="2023-01-18T12:56:08.945" v="79" actId="2711"/>
        <pc:sldMkLst>
          <pc:docMk/>
          <pc:sldMk cId="1109415364" sldId="271"/>
        </pc:sldMkLst>
        <pc:spChg chg="mod">
          <ac:chgData name="JongIn Lee" userId="7fae4dd1-1e23-4dde-97cd-154c55a92c32" providerId="ADAL" clId="{86A928B2-1E34-4B96-96C2-8843E448A31F}" dt="2023-01-18T12:56:08.945" v="79" actId="2711"/>
          <ac:spMkLst>
            <pc:docMk/>
            <pc:sldMk cId="1109415364" sldId="271"/>
            <ac:spMk id="3" creationId="{D14A36AA-B21E-4A33-3DF3-49EC600FF6E7}"/>
          </ac:spMkLst>
        </pc:spChg>
      </pc:sldChg>
      <pc:sldChg chg="addSp delSp modSp mod">
        <pc:chgData name="JongIn Lee" userId="7fae4dd1-1e23-4dde-97cd-154c55a92c32" providerId="ADAL" clId="{86A928B2-1E34-4B96-96C2-8843E448A31F}" dt="2023-01-18T13:22:05.381" v="1884" actId="20577"/>
        <pc:sldMkLst>
          <pc:docMk/>
          <pc:sldMk cId="1815330119" sldId="2147469955"/>
        </pc:sldMkLst>
        <pc:spChg chg="add del mod">
          <ac:chgData name="JongIn Lee" userId="7fae4dd1-1e23-4dde-97cd-154c55a92c32" providerId="ADAL" clId="{86A928B2-1E34-4B96-96C2-8843E448A31F}" dt="2023-01-18T13:18:36.686" v="1721" actId="478"/>
          <ac:spMkLst>
            <pc:docMk/>
            <pc:sldMk cId="1815330119" sldId="2147469955"/>
            <ac:spMk id="2" creationId="{FCE0D8E6-9BF6-CCA3-5BDC-7ADEE6F3A2DD}"/>
          </ac:spMkLst>
        </pc:spChg>
        <pc:spChg chg="add mod">
          <ac:chgData name="JongIn Lee" userId="7fae4dd1-1e23-4dde-97cd-154c55a92c32" providerId="ADAL" clId="{86A928B2-1E34-4B96-96C2-8843E448A31F}" dt="2023-01-18T13:22:05.381" v="1884" actId="20577"/>
          <ac:spMkLst>
            <pc:docMk/>
            <pc:sldMk cId="1815330119" sldId="2147469955"/>
            <ac:spMk id="3" creationId="{4A599325-615A-6B0A-2655-B39D4CEB42CA}"/>
          </ac:spMkLst>
        </pc:spChg>
        <pc:spChg chg="del mod">
          <ac:chgData name="JongIn Lee" userId="7fae4dd1-1e23-4dde-97cd-154c55a92c32" providerId="ADAL" clId="{86A928B2-1E34-4B96-96C2-8843E448A31F}" dt="2023-01-18T13:18:38.112" v="1722" actId="478"/>
          <ac:spMkLst>
            <pc:docMk/>
            <pc:sldMk cId="1815330119" sldId="2147469955"/>
            <ac:spMk id="89" creationId="{470A2A9A-BDC6-FC95-5F4B-7A4F2396B7C9}"/>
          </ac:spMkLst>
        </pc:spChg>
        <pc:spChg chg="del mod">
          <ac:chgData name="JongIn Lee" userId="7fae4dd1-1e23-4dde-97cd-154c55a92c32" providerId="ADAL" clId="{86A928B2-1E34-4B96-96C2-8843E448A31F}" dt="2023-01-18T13:18:38.112" v="1722" actId="478"/>
          <ac:spMkLst>
            <pc:docMk/>
            <pc:sldMk cId="1815330119" sldId="2147469955"/>
            <ac:spMk id="90" creationId="{37A0812B-FF9B-CA4E-CBE2-9132A12FB465}"/>
          </ac:spMkLst>
        </pc:spChg>
        <pc:spChg chg="del mod">
          <ac:chgData name="JongIn Lee" userId="7fae4dd1-1e23-4dde-97cd-154c55a92c32" providerId="ADAL" clId="{86A928B2-1E34-4B96-96C2-8843E448A31F}" dt="2023-01-18T13:18:38.112" v="1722" actId="478"/>
          <ac:spMkLst>
            <pc:docMk/>
            <pc:sldMk cId="1815330119" sldId="2147469955"/>
            <ac:spMk id="91" creationId="{1088AA19-5AE8-ACA3-CF5D-18F749D703BF}"/>
          </ac:spMkLst>
        </pc:spChg>
        <pc:spChg chg="del mod">
          <ac:chgData name="JongIn Lee" userId="7fae4dd1-1e23-4dde-97cd-154c55a92c32" providerId="ADAL" clId="{86A928B2-1E34-4B96-96C2-8843E448A31F}" dt="2023-01-18T13:18:38.112" v="1722" actId="478"/>
          <ac:spMkLst>
            <pc:docMk/>
            <pc:sldMk cId="1815330119" sldId="2147469955"/>
            <ac:spMk id="92" creationId="{5004E896-68F4-759D-CF4A-80F21FEBBA0A}"/>
          </ac:spMkLst>
        </pc:spChg>
        <pc:spChg chg="del mod">
          <ac:chgData name="JongIn Lee" userId="7fae4dd1-1e23-4dde-97cd-154c55a92c32" providerId="ADAL" clId="{86A928B2-1E34-4B96-96C2-8843E448A31F}" dt="2023-01-18T13:18:38.112" v="1722" actId="478"/>
          <ac:spMkLst>
            <pc:docMk/>
            <pc:sldMk cId="1815330119" sldId="2147469955"/>
            <ac:spMk id="93" creationId="{E7476724-1FB4-39B9-FB72-D89B9E04327E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96" creationId="{F93ADD87-A24F-D5DF-E096-87476E1641D3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99" creationId="{B6543065-F951-6701-EF41-503A479672F4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02" creationId="{6B387171-9788-FCF7-049B-59FD79665DC7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05" creationId="{A07291EF-8996-4BB2-07BA-4CD899CABE4C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09" creationId="{C6CBB289-9E58-9A7D-8648-989691615369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10" creationId="{5B54C93A-43EC-D08C-FF49-A0AE0D0F7640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11" creationId="{BAA7589F-E180-4DED-58D9-3C25A56171E7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12" creationId="{53540684-91FF-8AE8-2473-21259F8C3860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14" creationId="{AA86A4D1-E220-E397-F772-BFC94CB58EC4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15" creationId="{AD48AF5D-7559-D5D4-1EA9-1C027020CD41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16" creationId="{760AF2CF-7794-1EEF-9FE7-16FFAF3032F8}"/>
          </ac:spMkLst>
        </pc:spChg>
        <pc:spChg chg="del mod">
          <ac:chgData name="JongIn Lee" userId="7fae4dd1-1e23-4dde-97cd-154c55a92c32" providerId="ADAL" clId="{86A928B2-1E34-4B96-96C2-8843E448A31F}" dt="2023-01-18T13:18:38.112" v="1722" actId="478"/>
          <ac:spMkLst>
            <pc:docMk/>
            <pc:sldMk cId="1815330119" sldId="2147469955"/>
            <ac:spMk id="117" creationId="{E1F87229-7572-B3D4-34B6-B0C149A52FC3}"/>
          </ac:spMkLst>
        </pc:spChg>
        <pc:spChg chg="del mod">
          <ac:chgData name="JongIn Lee" userId="7fae4dd1-1e23-4dde-97cd-154c55a92c32" providerId="ADAL" clId="{86A928B2-1E34-4B96-96C2-8843E448A31F}" dt="2023-01-18T13:18:38.112" v="1722" actId="478"/>
          <ac:spMkLst>
            <pc:docMk/>
            <pc:sldMk cId="1815330119" sldId="2147469955"/>
            <ac:spMk id="118" creationId="{F13EA675-AFF6-E1E0-09BE-27B6AE7DF065}"/>
          </ac:spMkLst>
        </pc:spChg>
        <pc:spChg chg="del mod">
          <ac:chgData name="JongIn Lee" userId="7fae4dd1-1e23-4dde-97cd-154c55a92c32" providerId="ADAL" clId="{86A928B2-1E34-4B96-96C2-8843E448A31F}" dt="2023-01-18T13:18:38.112" v="1722" actId="478"/>
          <ac:spMkLst>
            <pc:docMk/>
            <pc:sldMk cId="1815330119" sldId="2147469955"/>
            <ac:spMk id="123" creationId="{26F02A9B-5833-C168-188C-82695B7A6604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26" creationId="{EB5779E9-43F2-D041-E219-D43DB77D07E3}"/>
          </ac:spMkLst>
        </pc:spChg>
        <pc:spChg chg="del mod">
          <ac:chgData name="JongIn Lee" userId="7fae4dd1-1e23-4dde-97cd-154c55a92c32" providerId="ADAL" clId="{86A928B2-1E34-4B96-96C2-8843E448A31F}" dt="2023-01-18T13:18:38.112" v="1722" actId="478"/>
          <ac:spMkLst>
            <pc:docMk/>
            <pc:sldMk cId="1815330119" sldId="2147469955"/>
            <ac:spMk id="128" creationId="{B6E327AC-2CCB-5107-4295-0116775FDCD6}"/>
          </ac:spMkLst>
        </pc:spChg>
        <pc:spChg chg="mod">
          <ac:chgData name="JongIn Lee" userId="7fae4dd1-1e23-4dde-97cd-154c55a92c32" providerId="ADAL" clId="{86A928B2-1E34-4B96-96C2-8843E448A31F}" dt="2023-01-18T13:17:25.071" v="1674" actId="1076"/>
          <ac:spMkLst>
            <pc:docMk/>
            <pc:sldMk cId="1815330119" sldId="2147469955"/>
            <ac:spMk id="131" creationId="{934E72EB-0869-E531-FE9A-DBE96611066D}"/>
          </ac:spMkLst>
        </pc:spChg>
        <pc:grpChg chg="del mod">
          <ac:chgData name="JongIn Lee" userId="7fae4dd1-1e23-4dde-97cd-154c55a92c32" providerId="ADAL" clId="{86A928B2-1E34-4B96-96C2-8843E448A31F}" dt="2023-01-18T13:18:38.112" v="1722" actId="478"/>
          <ac:grpSpMkLst>
            <pc:docMk/>
            <pc:sldMk cId="1815330119" sldId="2147469955"/>
            <ac:grpSpMk id="94" creationId="{2E2C52A8-CCD4-CEA2-1CAB-658149595D9E}"/>
          </ac:grpSpMkLst>
        </pc:grpChg>
        <pc:grpChg chg="del mod">
          <ac:chgData name="JongIn Lee" userId="7fae4dd1-1e23-4dde-97cd-154c55a92c32" providerId="ADAL" clId="{86A928B2-1E34-4B96-96C2-8843E448A31F}" dt="2023-01-18T13:18:38.112" v="1722" actId="478"/>
          <ac:grpSpMkLst>
            <pc:docMk/>
            <pc:sldMk cId="1815330119" sldId="2147469955"/>
            <ac:grpSpMk id="97" creationId="{2FDC8906-F168-7530-6443-BEA86109402C}"/>
          </ac:grpSpMkLst>
        </pc:grpChg>
        <pc:grpChg chg="del mod">
          <ac:chgData name="JongIn Lee" userId="7fae4dd1-1e23-4dde-97cd-154c55a92c32" providerId="ADAL" clId="{86A928B2-1E34-4B96-96C2-8843E448A31F}" dt="2023-01-18T13:18:38.112" v="1722" actId="478"/>
          <ac:grpSpMkLst>
            <pc:docMk/>
            <pc:sldMk cId="1815330119" sldId="2147469955"/>
            <ac:grpSpMk id="100" creationId="{4A193005-0B22-C9A8-3CC2-A00B2530DC7A}"/>
          </ac:grpSpMkLst>
        </pc:grpChg>
        <pc:grpChg chg="del mod">
          <ac:chgData name="JongIn Lee" userId="7fae4dd1-1e23-4dde-97cd-154c55a92c32" providerId="ADAL" clId="{86A928B2-1E34-4B96-96C2-8843E448A31F}" dt="2023-01-18T13:18:38.112" v="1722" actId="478"/>
          <ac:grpSpMkLst>
            <pc:docMk/>
            <pc:sldMk cId="1815330119" sldId="2147469955"/>
            <ac:grpSpMk id="103" creationId="{59153F71-A0C1-CF44-8C10-7A4237242C94}"/>
          </ac:grpSpMkLst>
        </pc:grpChg>
        <pc:grpChg chg="del mod">
          <ac:chgData name="JongIn Lee" userId="7fae4dd1-1e23-4dde-97cd-154c55a92c32" providerId="ADAL" clId="{86A928B2-1E34-4B96-96C2-8843E448A31F}" dt="2023-01-18T13:18:38.112" v="1722" actId="478"/>
          <ac:grpSpMkLst>
            <pc:docMk/>
            <pc:sldMk cId="1815330119" sldId="2147469955"/>
            <ac:grpSpMk id="106" creationId="{D008E54B-D19A-0AA8-0872-2B43AF8D8ECE}"/>
          </ac:grpSpMkLst>
        </pc:grpChg>
        <pc:grpChg chg="mod">
          <ac:chgData name="JongIn Lee" userId="7fae4dd1-1e23-4dde-97cd-154c55a92c32" providerId="ADAL" clId="{86A928B2-1E34-4B96-96C2-8843E448A31F}" dt="2023-01-18T13:17:25.071" v="1674" actId="1076"/>
          <ac:grpSpMkLst>
            <pc:docMk/>
            <pc:sldMk cId="1815330119" sldId="2147469955"/>
            <ac:grpSpMk id="107" creationId="{EAA98ED3-C3BB-E0C8-5F91-455C8D8762FB}"/>
          </ac:grpSpMkLst>
        </pc:grpChg>
        <pc:grpChg chg="del mod">
          <ac:chgData name="JongIn Lee" userId="7fae4dd1-1e23-4dde-97cd-154c55a92c32" providerId="ADAL" clId="{86A928B2-1E34-4B96-96C2-8843E448A31F}" dt="2023-01-18T13:18:38.112" v="1722" actId="478"/>
          <ac:grpSpMkLst>
            <pc:docMk/>
            <pc:sldMk cId="1815330119" sldId="2147469955"/>
            <ac:grpSpMk id="113" creationId="{9BBD7F27-7708-8A49-7048-85E9FED7FB26}"/>
          </ac:grpSpMkLst>
        </pc:grpChg>
        <pc:grpChg chg="del mod">
          <ac:chgData name="JongIn Lee" userId="7fae4dd1-1e23-4dde-97cd-154c55a92c32" providerId="ADAL" clId="{86A928B2-1E34-4B96-96C2-8843E448A31F}" dt="2023-01-18T13:18:38.112" v="1722" actId="478"/>
          <ac:grpSpMkLst>
            <pc:docMk/>
            <pc:sldMk cId="1815330119" sldId="2147469955"/>
            <ac:grpSpMk id="119" creationId="{40867C36-602D-DF32-D9DE-8A1247E59120}"/>
          </ac:grpSpMkLst>
        </pc:grpChg>
        <pc:grpChg chg="del mod">
          <ac:chgData name="JongIn Lee" userId="7fae4dd1-1e23-4dde-97cd-154c55a92c32" providerId="ADAL" clId="{86A928B2-1E34-4B96-96C2-8843E448A31F}" dt="2023-01-18T13:18:38.112" v="1722" actId="478"/>
          <ac:grpSpMkLst>
            <pc:docMk/>
            <pc:sldMk cId="1815330119" sldId="2147469955"/>
            <ac:grpSpMk id="124" creationId="{FB76367C-135B-88FB-BA04-12BDE9A44B04}"/>
          </ac:grpSpMkLst>
        </pc:grpChg>
        <pc:grpChg chg="del mod">
          <ac:chgData name="JongIn Lee" userId="7fae4dd1-1e23-4dde-97cd-154c55a92c32" providerId="ADAL" clId="{86A928B2-1E34-4B96-96C2-8843E448A31F}" dt="2023-01-18T13:18:38.112" v="1722" actId="478"/>
          <ac:grpSpMkLst>
            <pc:docMk/>
            <pc:sldMk cId="1815330119" sldId="2147469955"/>
            <ac:grpSpMk id="129" creationId="{3EAEA30C-6130-C68B-1014-8B1CB40A9B51}"/>
          </ac:grpSpMkLst>
        </pc:grpChg>
        <pc:picChg chg="add mod">
          <ac:chgData name="JongIn Lee" userId="7fae4dd1-1e23-4dde-97cd-154c55a92c32" providerId="ADAL" clId="{86A928B2-1E34-4B96-96C2-8843E448A31F}" dt="2023-01-18T13:18:58.558" v="1728" actId="1076"/>
          <ac:picMkLst>
            <pc:docMk/>
            <pc:sldMk cId="1815330119" sldId="2147469955"/>
            <ac:picMk id="5" creationId="{7D61CDC4-B7E5-6DD7-FA27-01D47A6B5620}"/>
          </ac:picMkLst>
        </pc:picChg>
        <pc:picChg chg="mod">
          <ac:chgData name="JongIn Lee" userId="7fae4dd1-1e23-4dde-97cd-154c55a92c32" providerId="ADAL" clId="{86A928B2-1E34-4B96-96C2-8843E448A31F}" dt="2023-01-18T13:17:25.071" v="1674" actId="1076"/>
          <ac:picMkLst>
            <pc:docMk/>
            <pc:sldMk cId="1815330119" sldId="2147469955"/>
            <ac:picMk id="108" creationId="{B791AD98-87BC-815D-6CE4-91F3453E6074}"/>
          </ac:picMkLst>
        </pc:picChg>
        <pc:picChg chg="mod">
          <ac:chgData name="JongIn Lee" userId="7fae4dd1-1e23-4dde-97cd-154c55a92c32" providerId="ADAL" clId="{86A928B2-1E34-4B96-96C2-8843E448A31F}" dt="2023-01-18T13:17:25.071" v="1674" actId="1076"/>
          <ac:picMkLst>
            <pc:docMk/>
            <pc:sldMk cId="1815330119" sldId="2147469955"/>
            <ac:picMk id="120" creationId="{E4E366FD-FDB8-26BA-3F67-9D04B70D4800}"/>
          </ac:picMkLst>
        </pc:picChg>
        <pc:picChg chg="mod">
          <ac:chgData name="JongIn Lee" userId="7fae4dd1-1e23-4dde-97cd-154c55a92c32" providerId="ADAL" clId="{86A928B2-1E34-4B96-96C2-8843E448A31F}" dt="2023-01-18T13:17:25.071" v="1674" actId="1076"/>
          <ac:picMkLst>
            <pc:docMk/>
            <pc:sldMk cId="1815330119" sldId="2147469955"/>
            <ac:picMk id="121" creationId="{0511C24F-E076-7D1B-611F-0E7D08399BF1}"/>
          </ac:picMkLst>
        </pc:picChg>
        <pc:picChg chg="del mod">
          <ac:chgData name="JongIn Lee" userId="7fae4dd1-1e23-4dde-97cd-154c55a92c32" providerId="ADAL" clId="{86A928B2-1E34-4B96-96C2-8843E448A31F}" dt="2023-01-18T13:18:38.112" v="1722" actId="478"/>
          <ac:picMkLst>
            <pc:docMk/>
            <pc:sldMk cId="1815330119" sldId="2147469955"/>
            <ac:picMk id="122" creationId="{BE1A712B-A4E3-7974-B497-B6CC8B37F884}"/>
          </ac:picMkLst>
        </pc:picChg>
        <pc:picChg chg="del mod">
          <ac:chgData name="JongIn Lee" userId="7fae4dd1-1e23-4dde-97cd-154c55a92c32" providerId="ADAL" clId="{86A928B2-1E34-4B96-96C2-8843E448A31F}" dt="2023-01-18T13:18:38.112" v="1722" actId="478"/>
          <ac:picMkLst>
            <pc:docMk/>
            <pc:sldMk cId="1815330119" sldId="2147469955"/>
            <ac:picMk id="127" creationId="{B2D77C42-0A7D-CE3F-AB66-2681BC57BE61}"/>
          </ac:picMkLst>
        </pc:picChg>
        <pc:picChg chg="del mod">
          <ac:chgData name="JongIn Lee" userId="7fae4dd1-1e23-4dde-97cd-154c55a92c32" providerId="ADAL" clId="{86A928B2-1E34-4B96-96C2-8843E448A31F}" dt="2023-01-18T13:18:38.112" v="1722" actId="478"/>
          <ac:picMkLst>
            <pc:docMk/>
            <pc:sldMk cId="1815330119" sldId="2147469955"/>
            <ac:picMk id="132" creationId="{F3CD1EF9-006E-9876-66B8-622B2E7DADB0}"/>
          </ac:picMkLst>
        </pc:picChg>
        <pc:picChg chg="del mod">
          <ac:chgData name="JongIn Lee" userId="7fae4dd1-1e23-4dde-97cd-154c55a92c32" providerId="ADAL" clId="{86A928B2-1E34-4B96-96C2-8843E448A31F}" dt="2023-01-18T13:18:38.112" v="1722" actId="478"/>
          <ac:picMkLst>
            <pc:docMk/>
            <pc:sldMk cId="1815330119" sldId="2147469955"/>
            <ac:picMk id="133" creationId="{5E02F137-D044-AF17-4561-1CD8A3CF0ACC}"/>
          </ac:picMkLst>
        </pc:picChg>
        <pc:picChg chg="del mod">
          <ac:chgData name="JongIn Lee" userId="7fae4dd1-1e23-4dde-97cd-154c55a92c32" providerId="ADAL" clId="{86A928B2-1E34-4B96-96C2-8843E448A31F}" dt="2023-01-18T13:18:38.112" v="1722" actId="478"/>
          <ac:picMkLst>
            <pc:docMk/>
            <pc:sldMk cId="1815330119" sldId="2147469955"/>
            <ac:picMk id="134" creationId="{07BB37F0-8AC5-7BDA-64F2-B68BB097EDA6}"/>
          </ac:picMkLst>
        </pc:picChg>
        <pc:cxnChg chg="mod">
          <ac:chgData name="JongIn Lee" userId="7fae4dd1-1e23-4dde-97cd-154c55a92c32" providerId="ADAL" clId="{86A928B2-1E34-4B96-96C2-8843E448A31F}" dt="2023-01-18T13:17:25.071" v="1674" actId="1076"/>
          <ac:cxnSpMkLst>
            <pc:docMk/>
            <pc:sldMk cId="1815330119" sldId="2147469955"/>
            <ac:cxnSpMk id="95" creationId="{122C28BF-87A4-8DA8-2731-824553CC9936}"/>
          </ac:cxnSpMkLst>
        </pc:cxnChg>
        <pc:cxnChg chg="mod">
          <ac:chgData name="JongIn Lee" userId="7fae4dd1-1e23-4dde-97cd-154c55a92c32" providerId="ADAL" clId="{86A928B2-1E34-4B96-96C2-8843E448A31F}" dt="2023-01-18T13:17:25.071" v="1674" actId="1076"/>
          <ac:cxnSpMkLst>
            <pc:docMk/>
            <pc:sldMk cId="1815330119" sldId="2147469955"/>
            <ac:cxnSpMk id="98" creationId="{71DAC73F-D200-67E5-3FDC-B730C9873E02}"/>
          </ac:cxnSpMkLst>
        </pc:cxnChg>
        <pc:cxnChg chg="mod">
          <ac:chgData name="JongIn Lee" userId="7fae4dd1-1e23-4dde-97cd-154c55a92c32" providerId="ADAL" clId="{86A928B2-1E34-4B96-96C2-8843E448A31F}" dt="2023-01-18T13:17:25.071" v="1674" actId="1076"/>
          <ac:cxnSpMkLst>
            <pc:docMk/>
            <pc:sldMk cId="1815330119" sldId="2147469955"/>
            <ac:cxnSpMk id="101" creationId="{F8D63628-AECD-C624-2A05-92102C808ED4}"/>
          </ac:cxnSpMkLst>
        </pc:cxnChg>
        <pc:cxnChg chg="mod">
          <ac:chgData name="JongIn Lee" userId="7fae4dd1-1e23-4dde-97cd-154c55a92c32" providerId="ADAL" clId="{86A928B2-1E34-4B96-96C2-8843E448A31F}" dt="2023-01-18T13:17:25.071" v="1674" actId="1076"/>
          <ac:cxnSpMkLst>
            <pc:docMk/>
            <pc:sldMk cId="1815330119" sldId="2147469955"/>
            <ac:cxnSpMk id="104" creationId="{370476EF-EE66-6078-78FC-3FD565D0DA76}"/>
          </ac:cxnSpMkLst>
        </pc:cxnChg>
        <pc:cxnChg chg="mod">
          <ac:chgData name="JongIn Lee" userId="7fae4dd1-1e23-4dde-97cd-154c55a92c32" providerId="ADAL" clId="{86A928B2-1E34-4B96-96C2-8843E448A31F}" dt="2023-01-18T13:17:25.071" v="1674" actId="1076"/>
          <ac:cxnSpMkLst>
            <pc:docMk/>
            <pc:sldMk cId="1815330119" sldId="2147469955"/>
            <ac:cxnSpMk id="125" creationId="{03B60053-C2AA-B5B2-2A18-B0F06E339988}"/>
          </ac:cxnSpMkLst>
        </pc:cxnChg>
        <pc:cxnChg chg="mod">
          <ac:chgData name="JongIn Lee" userId="7fae4dd1-1e23-4dde-97cd-154c55a92c32" providerId="ADAL" clId="{86A928B2-1E34-4B96-96C2-8843E448A31F}" dt="2023-01-18T13:17:25.071" v="1674" actId="1076"/>
          <ac:cxnSpMkLst>
            <pc:docMk/>
            <pc:sldMk cId="1815330119" sldId="2147469955"/>
            <ac:cxnSpMk id="130" creationId="{FA8C4D62-3468-1085-EB30-DC8C0608AC91}"/>
          </ac:cxnSpMkLst>
        </pc:cxnChg>
      </pc:sldChg>
      <pc:sldChg chg="addSp delSp modSp add mod modAnim">
        <pc:chgData name="JongIn Lee" userId="7fae4dd1-1e23-4dde-97cd-154c55a92c32" providerId="ADAL" clId="{86A928B2-1E34-4B96-96C2-8843E448A31F}" dt="2023-01-18T13:05:24.942" v="544" actId="1035"/>
        <pc:sldMkLst>
          <pc:docMk/>
          <pc:sldMk cId="2452272945" sldId="2147469959"/>
        </pc:sldMkLst>
        <pc:spChg chg="add mod">
          <ac:chgData name="JongIn Lee" userId="7fae4dd1-1e23-4dde-97cd-154c55a92c32" providerId="ADAL" clId="{86A928B2-1E34-4B96-96C2-8843E448A31F}" dt="2023-01-18T13:05:24.942" v="544" actId="1035"/>
          <ac:spMkLst>
            <pc:docMk/>
            <pc:sldMk cId="2452272945" sldId="2147469959"/>
            <ac:spMk id="3" creationId="{1826C475-F5FD-4D9C-809A-6F35469D4B33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4" creationId="{ED702271-20D1-5CFD-45AD-26C0590781C9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5" creationId="{AA08866F-64F3-647A-8D75-F618E3FD980C}"/>
          </ac:spMkLst>
        </pc:spChg>
        <pc:spChg chg="add del mod topLvl">
          <ac:chgData name="JongIn Lee" userId="7fae4dd1-1e23-4dde-97cd-154c55a92c32" providerId="ADAL" clId="{86A928B2-1E34-4B96-96C2-8843E448A31F}" dt="2023-01-18T13:05:23.500" v="540" actId="1035"/>
          <ac:spMkLst>
            <pc:docMk/>
            <pc:sldMk cId="2452272945" sldId="2147469959"/>
            <ac:spMk id="7" creationId="{FA66B001-4BF8-1421-A214-3A43E1D01A2A}"/>
          </ac:spMkLst>
        </pc:spChg>
        <pc:spChg chg="mod topLvl">
          <ac:chgData name="JongIn Lee" userId="7fae4dd1-1e23-4dde-97cd-154c55a92c32" providerId="ADAL" clId="{86A928B2-1E34-4B96-96C2-8843E448A31F}" dt="2023-01-18T13:05:23.500" v="540" actId="1035"/>
          <ac:spMkLst>
            <pc:docMk/>
            <pc:sldMk cId="2452272945" sldId="2147469959"/>
            <ac:spMk id="8" creationId="{6C96D126-9CC4-78FC-CFF3-62C118218CFA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89" creationId="{572B5BE4-B705-FEDD-6556-F1D4778C9492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90" creationId="{21479652-5709-CD5C-EAFF-9A035D96FE06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93" creationId="{B69D61D7-7167-B006-094F-F41ED88FC697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96" creationId="{1579CF81-7093-2B5E-7EF3-E66AADC13E78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98" creationId="{61F3591A-4EA6-5E00-2019-B97E188ACE5E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100" creationId="{1952D79E-3D00-35BE-4E33-BAA59BF04A53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119" creationId="{E2251162-0906-F7F9-6704-DACA20AF944F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122" creationId="{7BFCB71C-B42E-9924-2A65-C26CA25446C0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123" creationId="{1AA48B56-FE8A-6973-C47D-1558756EBA38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140" creationId="{A0838A76-2896-679C-664D-EEB4F140F11F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152" creationId="{26F35FA3-5489-AF8D-7FA4-8E630BB441CF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154" creationId="{F273747B-9938-9B29-B61A-E89149834369}"/>
          </ac:spMkLst>
        </pc:spChg>
        <pc:spChg chg="mod">
          <ac:chgData name="JongIn Lee" userId="7fae4dd1-1e23-4dde-97cd-154c55a92c32" providerId="ADAL" clId="{86A928B2-1E34-4B96-96C2-8843E448A31F}" dt="2023-01-18T12:56:50.758" v="109" actId="20577"/>
          <ac:spMkLst>
            <pc:docMk/>
            <pc:sldMk cId="2452272945" sldId="2147469959"/>
            <ac:spMk id="5126" creationId="{CC45255D-5918-F831-84C0-05FFE9FAB70A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5128" creationId="{1C2C9000-39FD-C880-A667-61D15FE77320}"/>
          </ac:spMkLst>
        </pc:spChg>
        <pc:spChg chg="del">
          <ac:chgData name="JongIn Lee" userId="7fae4dd1-1e23-4dde-97cd-154c55a92c32" providerId="ADAL" clId="{86A928B2-1E34-4B96-96C2-8843E448A31F}" dt="2023-01-18T12:56:35.007" v="96" actId="478"/>
          <ac:spMkLst>
            <pc:docMk/>
            <pc:sldMk cId="2452272945" sldId="2147469959"/>
            <ac:spMk id="5129" creationId="{793B9130-62CC-2020-B7B6-AF3A5E809FD6}"/>
          </ac:spMkLst>
        </pc:spChg>
        <pc:grpChg chg="add del mod">
          <ac:chgData name="JongIn Lee" userId="7fae4dd1-1e23-4dde-97cd-154c55a92c32" providerId="ADAL" clId="{86A928B2-1E34-4B96-96C2-8843E448A31F}" dt="2023-01-18T13:05:23.500" v="540" actId="1035"/>
          <ac:grpSpMkLst>
            <pc:docMk/>
            <pc:sldMk cId="2452272945" sldId="2147469959"/>
            <ac:grpSpMk id="6" creationId="{7F4170D8-AB8C-C98C-348F-7D464519E1D8}"/>
          </ac:grpSpMkLst>
        </pc:grpChg>
        <pc:grpChg chg="del">
          <ac:chgData name="JongIn Lee" userId="7fae4dd1-1e23-4dde-97cd-154c55a92c32" providerId="ADAL" clId="{86A928B2-1E34-4B96-96C2-8843E448A31F}" dt="2023-01-18T12:56:35.007" v="96" actId="478"/>
          <ac:grpSpMkLst>
            <pc:docMk/>
            <pc:sldMk cId="2452272945" sldId="2147469959"/>
            <ac:grpSpMk id="124" creationId="{B1DC4A20-D545-0731-8516-302373D9F2AA}"/>
          </ac:grpSpMkLst>
        </pc:grpChg>
        <pc:grpChg chg="del">
          <ac:chgData name="JongIn Lee" userId="7fae4dd1-1e23-4dde-97cd-154c55a92c32" providerId="ADAL" clId="{86A928B2-1E34-4B96-96C2-8843E448A31F}" dt="2023-01-18T12:56:35.007" v="96" actId="478"/>
          <ac:grpSpMkLst>
            <pc:docMk/>
            <pc:sldMk cId="2452272945" sldId="2147469959"/>
            <ac:grpSpMk id="127" creationId="{A40F95E2-6D0C-2384-F0C9-D18392913424}"/>
          </ac:grpSpMkLst>
        </pc:grpChg>
        <pc:grpChg chg="del">
          <ac:chgData name="JongIn Lee" userId="7fae4dd1-1e23-4dde-97cd-154c55a92c32" providerId="ADAL" clId="{86A928B2-1E34-4B96-96C2-8843E448A31F}" dt="2023-01-18T12:56:35.007" v="96" actId="478"/>
          <ac:grpSpMkLst>
            <pc:docMk/>
            <pc:sldMk cId="2452272945" sldId="2147469959"/>
            <ac:grpSpMk id="145" creationId="{267D62CD-FF33-5B6D-FB9E-4FE6F5D71A42}"/>
          </ac:grpSpMkLst>
        </pc:grpChg>
        <pc:picChg chg="add mod">
          <ac:chgData name="JongIn Lee" userId="7fae4dd1-1e23-4dde-97cd-154c55a92c32" providerId="ADAL" clId="{86A928B2-1E34-4B96-96C2-8843E448A31F}" dt="2023-01-18T13:05:23.500" v="540" actId="1035"/>
          <ac:picMkLst>
            <pc:docMk/>
            <pc:sldMk cId="2452272945" sldId="2147469959"/>
            <ac:picMk id="2" creationId="{2C24BFB4-270C-1E74-7E50-F1D8D815D432}"/>
          </ac:picMkLst>
        </pc:picChg>
        <pc:picChg chg="del">
          <ac:chgData name="JongIn Lee" userId="7fae4dd1-1e23-4dde-97cd-154c55a92c32" providerId="ADAL" clId="{86A928B2-1E34-4B96-96C2-8843E448A31F}" dt="2023-01-18T12:56:35.007" v="96" actId="478"/>
          <ac:picMkLst>
            <pc:docMk/>
            <pc:sldMk cId="2452272945" sldId="2147469959"/>
            <ac:picMk id="99" creationId="{5CF7B484-556C-F1BE-5BC8-016A6D87C56C}"/>
          </ac:picMkLst>
        </pc:picChg>
        <pc:picChg chg="del">
          <ac:chgData name="JongIn Lee" userId="7fae4dd1-1e23-4dde-97cd-154c55a92c32" providerId="ADAL" clId="{86A928B2-1E34-4B96-96C2-8843E448A31F}" dt="2023-01-18T12:56:35.007" v="96" actId="478"/>
          <ac:picMkLst>
            <pc:docMk/>
            <pc:sldMk cId="2452272945" sldId="2147469959"/>
            <ac:picMk id="134" creationId="{BE4DFAD1-DCE7-F8DF-0114-40FA84FF326C}"/>
          </ac:picMkLst>
        </pc:picChg>
        <pc:picChg chg="del">
          <ac:chgData name="JongIn Lee" userId="7fae4dd1-1e23-4dde-97cd-154c55a92c32" providerId="ADAL" clId="{86A928B2-1E34-4B96-96C2-8843E448A31F}" dt="2023-01-18T12:56:35.007" v="96" actId="478"/>
          <ac:picMkLst>
            <pc:docMk/>
            <pc:sldMk cId="2452272945" sldId="2147469959"/>
            <ac:picMk id="135" creationId="{D3F4B084-7B84-F315-3B4B-73C71D920AF9}"/>
          </ac:picMkLst>
        </pc:picChg>
        <pc:picChg chg="del">
          <ac:chgData name="JongIn Lee" userId="7fae4dd1-1e23-4dde-97cd-154c55a92c32" providerId="ADAL" clId="{86A928B2-1E34-4B96-96C2-8843E448A31F}" dt="2023-01-18T12:56:35.007" v="96" actId="478"/>
          <ac:picMkLst>
            <pc:docMk/>
            <pc:sldMk cId="2452272945" sldId="2147469959"/>
            <ac:picMk id="136" creationId="{BFD303A2-CD39-1E54-1CE6-4893C7F5E4EB}"/>
          </ac:picMkLst>
        </pc:picChg>
        <pc:picChg chg="del">
          <ac:chgData name="JongIn Lee" userId="7fae4dd1-1e23-4dde-97cd-154c55a92c32" providerId="ADAL" clId="{86A928B2-1E34-4B96-96C2-8843E448A31F}" dt="2023-01-18T12:56:35.007" v="96" actId="478"/>
          <ac:picMkLst>
            <pc:docMk/>
            <pc:sldMk cId="2452272945" sldId="2147469959"/>
            <ac:picMk id="139" creationId="{BDBD2858-96E6-CE1F-22C1-2CBE54D0BEEB}"/>
          </ac:picMkLst>
        </pc:picChg>
        <pc:picChg chg="del">
          <ac:chgData name="JongIn Lee" userId="7fae4dd1-1e23-4dde-97cd-154c55a92c32" providerId="ADAL" clId="{86A928B2-1E34-4B96-96C2-8843E448A31F}" dt="2023-01-18T12:56:35.007" v="96" actId="478"/>
          <ac:picMkLst>
            <pc:docMk/>
            <pc:sldMk cId="2452272945" sldId="2147469959"/>
            <ac:picMk id="142" creationId="{5AE81B99-289E-C3CA-5A65-D45B162F12A7}"/>
          </ac:picMkLst>
        </pc:picChg>
        <pc:picChg chg="del">
          <ac:chgData name="JongIn Lee" userId="7fae4dd1-1e23-4dde-97cd-154c55a92c32" providerId="ADAL" clId="{86A928B2-1E34-4B96-96C2-8843E448A31F}" dt="2023-01-18T12:56:35.007" v="96" actId="478"/>
          <ac:picMkLst>
            <pc:docMk/>
            <pc:sldMk cId="2452272945" sldId="2147469959"/>
            <ac:picMk id="5127" creationId="{41017820-FEB9-90CC-529F-CC0F224D5051}"/>
          </ac:picMkLst>
        </pc:picChg>
        <pc:cxnChg chg="del">
          <ac:chgData name="JongIn Lee" userId="7fae4dd1-1e23-4dde-97cd-154c55a92c32" providerId="ADAL" clId="{86A928B2-1E34-4B96-96C2-8843E448A31F}" dt="2023-01-18T12:56:35.007" v="96" actId="478"/>
          <ac:cxnSpMkLst>
            <pc:docMk/>
            <pc:sldMk cId="2452272945" sldId="2147469959"/>
            <ac:cxnSpMk id="156" creationId="{02E88784-B0BC-7678-3E88-A7501B63DCAF}"/>
          </ac:cxnSpMkLst>
        </pc:cxnChg>
        <pc:cxnChg chg="del">
          <ac:chgData name="JongIn Lee" userId="7fae4dd1-1e23-4dde-97cd-154c55a92c32" providerId="ADAL" clId="{86A928B2-1E34-4B96-96C2-8843E448A31F}" dt="2023-01-18T12:56:35.007" v="96" actId="478"/>
          <ac:cxnSpMkLst>
            <pc:docMk/>
            <pc:sldMk cId="2452272945" sldId="2147469959"/>
            <ac:cxnSpMk id="157" creationId="{E6A6C00E-29B3-7E63-C84D-B4578470DE02}"/>
          </ac:cxnSpMkLst>
        </pc:cxnChg>
      </pc:sldChg>
      <pc:sldChg chg="addSp delSp modSp add mod">
        <pc:chgData name="JongIn Lee" userId="7fae4dd1-1e23-4dde-97cd-154c55a92c32" providerId="ADAL" clId="{86A928B2-1E34-4B96-96C2-8843E448A31F}" dt="2023-01-18T13:13:17.889" v="1619" actId="1036"/>
        <pc:sldMkLst>
          <pc:docMk/>
          <pc:sldMk cId="2690434327" sldId="2147469960"/>
        </pc:sldMkLst>
        <pc:spChg chg="add mod">
          <ac:chgData name="JongIn Lee" userId="7fae4dd1-1e23-4dde-97cd-154c55a92c32" providerId="ADAL" clId="{86A928B2-1E34-4B96-96C2-8843E448A31F}" dt="2023-01-18T13:13:17.889" v="1619" actId="1036"/>
          <ac:spMkLst>
            <pc:docMk/>
            <pc:sldMk cId="2690434327" sldId="2147469960"/>
            <ac:spMk id="2" creationId="{F9717DD0-CB5F-C737-2643-AF2C639138E4}"/>
          </ac:spMkLst>
        </pc:spChg>
        <pc:spChg chg="mod">
          <ac:chgData name="JongIn Lee" userId="7fae4dd1-1e23-4dde-97cd-154c55a92c32" providerId="ADAL" clId="{86A928B2-1E34-4B96-96C2-8843E448A31F}" dt="2023-01-18T13:08:21.763" v="662" actId="14100"/>
          <ac:spMkLst>
            <pc:docMk/>
            <pc:sldMk cId="2690434327" sldId="2147469960"/>
            <ac:spMk id="4" creationId="{87F9DBA7-7DA0-D7BE-6FD9-214F9AB1DA47}"/>
          </ac:spMkLst>
        </pc:spChg>
        <pc:spChg chg="mod">
          <ac:chgData name="JongIn Lee" userId="7fae4dd1-1e23-4dde-97cd-154c55a92c32" providerId="ADAL" clId="{86A928B2-1E34-4B96-96C2-8843E448A31F}" dt="2023-01-18T13:08:18.815" v="661" actId="1076"/>
          <ac:spMkLst>
            <pc:docMk/>
            <pc:sldMk cId="2690434327" sldId="2147469960"/>
            <ac:spMk id="5" creationId="{955C10EC-53AA-371F-DE57-81C1D503C589}"/>
          </ac:spMkLst>
        </pc:spChg>
        <pc:spChg chg="mod">
          <ac:chgData name="JongIn Lee" userId="7fae4dd1-1e23-4dde-97cd-154c55a92c32" providerId="ADAL" clId="{86A928B2-1E34-4B96-96C2-8843E448A31F}" dt="2023-01-18T13:05:49.242" v="547"/>
          <ac:spMkLst>
            <pc:docMk/>
            <pc:sldMk cId="2690434327" sldId="2147469960"/>
            <ac:spMk id="7" creationId="{6392D002-E42A-8395-7C92-45A2D226C4B3}"/>
          </ac:spMkLst>
        </pc:spChg>
        <pc:spChg chg="mod">
          <ac:chgData name="JongIn Lee" userId="7fae4dd1-1e23-4dde-97cd-154c55a92c32" providerId="ADAL" clId="{86A928B2-1E34-4B96-96C2-8843E448A31F}" dt="2023-01-18T13:05:49.242" v="547"/>
          <ac:spMkLst>
            <pc:docMk/>
            <pc:sldMk cId="2690434327" sldId="2147469960"/>
            <ac:spMk id="8" creationId="{6DA82BB1-F76F-9710-5AFC-6E96176C0F28}"/>
          </ac:spMkLst>
        </pc:spChg>
        <pc:grpChg chg="add mod">
          <ac:chgData name="JongIn Lee" userId="7fae4dd1-1e23-4dde-97cd-154c55a92c32" providerId="ADAL" clId="{86A928B2-1E34-4B96-96C2-8843E448A31F}" dt="2023-01-18T13:13:17.889" v="1619" actId="1036"/>
          <ac:grpSpMkLst>
            <pc:docMk/>
            <pc:sldMk cId="2690434327" sldId="2147469960"/>
            <ac:grpSpMk id="3" creationId="{5300AA40-37C5-E2B9-1080-251F9DDA6F19}"/>
          </ac:grpSpMkLst>
        </pc:grpChg>
        <pc:grpChg chg="add del mod">
          <ac:chgData name="JongIn Lee" userId="7fae4dd1-1e23-4dde-97cd-154c55a92c32" providerId="ADAL" clId="{86A928B2-1E34-4B96-96C2-8843E448A31F}" dt="2023-01-18T13:05:50.020" v="548"/>
          <ac:grpSpMkLst>
            <pc:docMk/>
            <pc:sldMk cId="2690434327" sldId="2147469960"/>
            <ac:grpSpMk id="6" creationId="{A4D2428F-9550-5DDA-E1D7-A462315FC26B}"/>
          </ac:grpSpMkLst>
        </pc:grpChg>
      </pc:sldChg>
      <pc:sldChg chg="addSp modSp add mod ord modAnim">
        <pc:chgData name="JongIn Lee" userId="7fae4dd1-1e23-4dde-97cd-154c55a92c32" providerId="ADAL" clId="{86A928B2-1E34-4B96-96C2-8843E448A31F}" dt="2023-01-18T13:29:54.098" v="2697" actId="20577"/>
        <pc:sldMkLst>
          <pc:docMk/>
          <pc:sldMk cId="481908651" sldId="2147469961"/>
        </pc:sldMkLst>
        <pc:spChg chg="add mod">
          <ac:chgData name="JongIn Lee" userId="7fae4dd1-1e23-4dde-97cd-154c55a92c32" providerId="ADAL" clId="{86A928B2-1E34-4B96-96C2-8843E448A31F}" dt="2023-01-18T13:29:54.098" v="2697" actId="20577"/>
          <ac:spMkLst>
            <pc:docMk/>
            <pc:sldMk cId="481908651" sldId="2147469961"/>
            <ac:spMk id="3" creationId="{60353CBC-768F-14E6-5CD3-F56EDCA20EDA}"/>
          </ac:spMkLst>
        </pc:spChg>
        <pc:spChg chg="mod">
          <ac:chgData name="JongIn Lee" userId="7fae4dd1-1e23-4dde-97cd-154c55a92c32" providerId="ADAL" clId="{86A928B2-1E34-4B96-96C2-8843E448A31F}" dt="2023-01-18T13:28:19.806" v="2179" actId="20577"/>
          <ac:spMkLst>
            <pc:docMk/>
            <pc:sldMk cId="481908651" sldId="2147469961"/>
            <ac:spMk id="5126" creationId="{CC45255D-5918-F831-84C0-05FFE9FAB70A}"/>
          </ac:spMkLst>
        </pc:spChg>
        <pc:picChg chg="add mod">
          <ac:chgData name="JongIn Lee" userId="7fae4dd1-1e23-4dde-97cd-154c55a92c32" providerId="ADAL" clId="{86A928B2-1E34-4B96-96C2-8843E448A31F}" dt="2023-01-18T13:21:11.157" v="1734" actId="1076"/>
          <ac:picMkLst>
            <pc:docMk/>
            <pc:sldMk cId="481908651" sldId="2147469961"/>
            <ac:picMk id="2" creationId="{EB692F0B-7145-2522-74B0-B3A6AAE366C4}"/>
          </ac:picMkLst>
        </pc:picChg>
      </pc:sldChg>
      <pc:sldChg chg="addSp delSp modSp add mod ord">
        <pc:chgData name="JongIn Lee" userId="7fae4dd1-1e23-4dde-97cd-154c55a92c32" providerId="ADAL" clId="{86A928B2-1E34-4B96-96C2-8843E448A31F}" dt="2023-01-18T13:15:05.927" v="1630"/>
        <pc:sldMkLst>
          <pc:docMk/>
          <pc:sldMk cId="3158395758" sldId="2147469962"/>
        </pc:sldMkLst>
        <pc:spChg chg="add del mod">
          <ac:chgData name="JongIn Lee" userId="7fae4dd1-1e23-4dde-97cd-154c55a92c32" providerId="ADAL" clId="{86A928B2-1E34-4B96-96C2-8843E448A31F}" dt="2023-01-18T13:14:47.893" v="1624"/>
          <ac:spMkLst>
            <pc:docMk/>
            <pc:sldMk cId="3158395758" sldId="2147469962"/>
            <ac:spMk id="2" creationId="{86A4817F-F844-0055-D3BA-D93B374C35B9}"/>
          </ac:spMkLst>
        </pc:spChg>
        <pc:spChg chg="add mod ord">
          <ac:chgData name="JongIn Lee" userId="7fae4dd1-1e23-4dde-97cd-154c55a92c32" providerId="ADAL" clId="{86A928B2-1E34-4B96-96C2-8843E448A31F}" dt="2023-01-18T13:15:03.886" v="1628" actId="1076"/>
          <ac:spMkLst>
            <pc:docMk/>
            <pc:sldMk cId="3158395758" sldId="2147469962"/>
            <ac:spMk id="3" creationId="{CA40F5C8-2A65-E82B-C264-9239341B590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7A4BE-9AAB-4543-9BFC-86CD30FB2654}" type="datetimeFigureOut">
              <a:rPr lang="ko-KR" altLang="en-US" smtClean="0"/>
              <a:t>2023-01-19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B4BA-6F79-4CC7-93EE-BC764A72FE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0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emf"/><Relationship Id="rId7" Type="http://schemas.openxmlformats.org/officeDocument/2006/relationships/image" Target="../media/image16.sv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emf"/><Relationship Id="rId7" Type="http://schemas.openxmlformats.org/officeDocument/2006/relationships/image" Target="../media/image16.sv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emf"/><Relationship Id="rId7" Type="http://schemas.openxmlformats.org/officeDocument/2006/relationships/image" Target="../media/image16.sv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2.emf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4A36AA-B21E-4A33-3DF3-49EC600FF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+mj-ea"/>
                <a:ea typeface="+mj-ea"/>
              </a:rPr>
              <a:t>.NET</a:t>
            </a:r>
            <a:r>
              <a:rPr lang="ko-KR" altLang="en-US" dirty="0">
                <a:latin typeface="+mj-ea"/>
                <a:ea typeface="+mj-ea"/>
              </a:rPr>
              <a:t> 안되는게 </a:t>
            </a:r>
            <a:r>
              <a:rPr lang="ko-KR" altLang="en-US" dirty="0" err="1">
                <a:latin typeface="+mj-ea"/>
                <a:ea typeface="+mj-ea"/>
              </a:rPr>
              <a:t>뭔가요</a:t>
            </a:r>
            <a:r>
              <a:rPr lang="en-US" altLang="ko-KR" dirty="0">
                <a:latin typeface="+mj-ea"/>
                <a:ea typeface="+mj-ea"/>
              </a:rPr>
              <a:t>?</a:t>
            </a:r>
            <a:endParaRPr lang="ko-Kore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941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ndicam 2023-01-18 22-40-48-451">
            <a:hlinkClick r:id="" action="ppaction://media"/>
            <a:extLst>
              <a:ext uri="{FF2B5EF4-FFF2-40B4-BE49-F238E27FC236}">
                <a16:creationId xmlns:a16="http://schemas.microsoft.com/office/drawing/2014/main" id="{B825059E-771F-94CB-1E39-C18B019E7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3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2">
            <a:extLst>
              <a:ext uri="{FF2B5EF4-FFF2-40B4-BE49-F238E27FC236}">
                <a16:creationId xmlns:a16="http://schemas.microsoft.com/office/drawing/2014/main" id="{CC45255D-5918-F831-84C0-05FFE9FA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7200"/>
            <a:ext cx="11018520" cy="553998"/>
          </a:xfrm>
        </p:spPr>
        <p:txBody>
          <a:bodyPr/>
          <a:lstStyle/>
          <a:p>
            <a:pPr algn="ctr"/>
            <a:r>
              <a:rPr lang="en-US" dirty="0" err="1"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0"/>
                </a:gradFill>
              </a:rPr>
              <a:t>SignalR</a:t>
            </a:r>
            <a:endParaRPr lang="en-US" dirty="0"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B692F0B-7145-2522-74B0-B3A6AAE36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4624" y="2276046"/>
            <a:ext cx="5594369" cy="263885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53CBC-768F-14E6-5CD3-F56EDCA20EDA}"/>
              </a:ext>
            </a:extLst>
          </p:cNvPr>
          <p:cNvSpPr txBox="1">
            <a:spLocks/>
          </p:cNvSpPr>
          <p:nvPr/>
        </p:nvSpPr>
        <p:spPr>
          <a:xfrm>
            <a:off x="582882" y="1979537"/>
            <a:ext cx="5513118" cy="34477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간단하게 만들어지는 </a:t>
            </a:r>
            <a:r>
              <a:rPr lang="en-US" altLang="ko-KR" dirty="0"/>
              <a:t>Real-time </a:t>
            </a:r>
            <a:r>
              <a:rPr lang="ko-KR" altLang="en-US" dirty="0"/>
              <a:t>서비스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MAUI, </a:t>
            </a:r>
            <a:r>
              <a:rPr lang="en-US" altLang="ko-KR" dirty="0" err="1"/>
              <a:t>Blazor</a:t>
            </a:r>
            <a:r>
              <a:rPr lang="en-US" altLang="ko-KR" dirty="0"/>
              <a:t>, Uno Platform</a:t>
            </a:r>
            <a:r>
              <a:rPr lang="ko-KR" altLang="en-US" dirty="0"/>
              <a:t>과 같은 닷넷으로 개발하는 클라이언트에서도 쉽게 사용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오픈 소스</a:t>
            </a:r>
            <a:r>
              <a:rPr lang="en-US" altLang="ko-KR" dirty="0"/>
              <a:t>, </a:t>
            </a:r>
            <a:r>
              <a:rPr lang="ko-KR" altLang="en-US" dirty="0"/>
              <a:t>오픈 프로토콜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Azure </a:t>
            </a:r>
            <a:r>
              <a:rPr lang="en-US" altLang="ko-KR" dirty="0" err="1"/>
              <a:t>SignalR</a:t>
            </a:r>
            <a:r>
              <a:rPr lang="ko-KR" altLang="en-US" dirty="0"/>
              <a:t>을 이용하면 별도의 서버 구성 없이</a:t>
            </a:r>
            <a:r>
              <a:rPr lang="en-US" altLang="ko-KR" dirty="0"/>
              <a:t> </a:t>
            </a:r>
            <a:r>
              <a:rPr lang="ko-KR" altLang="en-US" dirty="0"/>
              <a:t>클라우드에서 쉽게 </a:t>
            </a:r>
            <a:r>
              <a:rPr lang="en-US" altLang="ko-KR" dirty="0" err="1"/>
              <a:t>SignalR</a:t>
            </a:r>
            <a:r>
              <a:rPr lang="ko-KR" altLang="en-US" dirty="0"/>
              <a:t>을 사용 가능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0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12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8">
            <a:extLst>
              <a:ext uri="{FF2B5EF4-FFF2-40B4-BE49-F238E27FC236}">
                <a16:creationId xmlns:a16="http://schemas.microsoft.com/office/drawing/2014/main" id="{B1304661-A727-5903-0AF5-C40503509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7375" y="234828"/>
            <a:ext cx="1101725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gradFill>
                  <a:gsLst>
                    <a:gs pos="0">
                      <a:srgbClr val="50E6FF"/>
                    </a:gs>
                    <a:gs pos="99000">
                      <a:srgbClr val="8661C5"/>
                    </a:gs>
                  </a:gsLst>
                  <a:lin ang="2700000" scaled="0"/>
                </a:gradFill>
                <a:latin typeface="Segoe UI Semibold"/>
              </a:rPr>
              <a:t>코드 공유</a:t>
            </a:r>
            <a:endParaRPr kumimoji="0" lang="en-US" sz="44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0">
                    <a:srgbClr val="50E6FF"/>
                  </a:gs>
                  <a:gs pos="99000">
                    <a:srgbClr val="8661C5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A137D8-11FD-36CE-42ED-67AB43EC290E}"/>
              </a:ext>
            </a:extLst>
          </p:cNvPr>
          <p:cNvSpPr/>
          <p:nvPr/>
        </p:nvSpPr>
        <p:spPr>
          <a:xfrm>
            <a:off x="5630360" y="4502950"/>
            <a:ext cx="5284074" cy="15840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7DA64DF-205F-152E-2CB8-F796E9B97D45}"/>
              </a:ext>
            </a:extLst>
          </p:cNvPr>
          <p:cNvSpPr txBox="1">
            <a:spLocks/>
          </p:cNvSpPr>
          <p:nvPr/>
        </p:nvSpPr>
        <p:spPr>
          <a:xfrm>
            <a:off x="5699705" y="4621704"/>
            <a:ext cx="984542" cy="3653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 err="1">
                <a:solidFill>
                  <a:schemeClr val="bg1"/>
                </a:solidFill>
              </a:rPr>
              <a:t>크롤러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601F5A-7E9A-50D7-FBDA-A94637F5581D}"/>
              </a:ext>
            </a:extLst>
          </p:cNvPr>
          <p:cNvSpPr/>
          <p:nvPr/>
        </p:nvSpPr>
        <p:spPr>
          <a:xfrm>
            <a:off x="1020871" y="1724898"/>
            <a:ext cx="4389687" cy="43620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71FAA4D-19DF-0DF8-3441-ECFE1B5B1AC7}"/>
              </a:ext>
            </a:extLst>
          </p:cNvPr>
          <p:cNvSpPr txBox="1">
            <a:spLocks/>
          </p:cNvSpPr>
          <p:nvPr/>
        </p:nvSpPr>
        <p:spPr>
          <a:xfrm>
            <a:off x="1167802" y="1822023"/>
            <a:ext cx="1529395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Application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E2BDE1-87C8-5A3C-3A73-635E09312FB9}"/>
              </a:ext>
            </a:extLst>
          </p:cNvPr>
          <p:cNvSpPr/>
          <p:nvPr/>
        </p:nvSpPr>
        <p:spPr>
          <a:xfrm>
            <a:off x="5630360" y="1724899"/>
            <a:ext cx="5284074" cy="257405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ounded Rectangle 59">
            <a:extLst>
              <a:ext uri="{FF2B5EF4-FFF2-40B4-BE49-F238E27FC236}">
                <a16:creationId xmlns:a16="http://schemas.microsoft.com/office/drawing/2014/main" id="{2B991A88-4EA4-6921-29D1-9814D7B7E0E3}"/>
              </a:ext>
            </a:extLst>
          </p:cNvPr>
          <p:cNvSpPr/>
          <p:nvPr/>
        </p:nvSpPr>
        <p:spPr bwMode="auto">
          <a:xfrm>
            <a:off x="1424134" y="4502950"/>
            <a:ext cx="3728584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C# + XAML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C94866-412F-6255-5160-FC8494782313}"/>
              </a:ext>
            </a:extLst>
          </p:cNvPr>
          <p:cNvSpPr txBox="1">
            <a:spLocks/>
          </p:cNvSpPr>
          <p:nvPr/>
        </p:nvSpPr>
        <p:spPr>
          <a:xfrm>
            <a:off x="5849479" y="3522523"/>
            <a:ext cx="1866791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Azure Web App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4" name="Picture 4" descr="New: Azure Cosmos DB Free Tier! - Bob Pusateri">
            <a:extLst>
              <a:ext uri="{FF2B5EF4-FFF2-40B4-BE49-F238E27FC236}">
                <a16:creationId xmlns:a16="http://schemas.microsoft.com/office/drawing/2014/main" id="{7B68114E-DAE2-85E1-19E2-8FBCE8239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82" y="3319082"/>
            <a:ext cx="631034" cy="63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6448673-EA38-E38D-0645-3563568E4007}"/>
              </a:ext>
            </a:extLst>
          </p:cNvPr>
          <p:cNvSpPr txBox="1">
            <a:spLocks/>
          </p:cNvSpPr>
          <p:nvPr/>
        </p:nvSpPr>
        <p:spPr>
          <a:xfrm>
            <a:off x="9281374" y="3520950"/>
            <a:ext cx="1324852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Cosmos DB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6ED856-53F0-BDFB-8EE3-F2EE78C80D17}"/>
              </a:ext>
            </a:extLst>
          </p:cNvPr>
          <p:cNvSpPr txBox="1">
            <a:spLocks/>
          </p:cNvSpPr>
          <p:nvPr/>
        </p:nvSpPr>
        <p:spPr>
          <a:xfrm>
            <a:off x="5699705" y="1822023"/>
            <a:ext cx="1529395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Cloud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58EC5-D4AF-674A-4C19-FF2F285528A5}"/>
              </a:ext>
            </a:extLst>
          </p:cNvPr>
          <p:cNvSpPr txBox="1"/>
          <p:nvPr/>
        </p:nvSpPr>
        <p:spPr>
          <a:xfrm>
            <a:off x="1424134" y="3279483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</a:p>
        </p:txBody>
      </p:sp>
      <p:sp>
        <p:nvSpPr>
          <p:cNvPr id="18" name="Graphic 91" descr="Smart Phone with solid fill">
            <a:extLst>
              <a:ext uri="{FF2B5EF4-FFF2-40B4-BE49-F238E27FC236}">
                <a16:creationId xmlns:a16="http://schemas.microsoft.com/office/drawing/2014/main" id="{618701B4-A92D-1901-073F-6C5CACD02B9C}"/>
              </a:ext>
            </a:extLst>
          </p:cNvPr>
          <p:cNvSpPr/>
          <p:nvPr/>
        </p:nvSpPr>
        <p:spPr>
          <a:xfrm>
            <a:off x="1428823" y="3084820"/>
            <a:ext cx="361445" cy="637379"/>
          </a:xfrm>
          <a:custGeom>
            <a:avLst/>
            <a:gdLst>
              <a:gd name="connsiteX0" fmla="*/ 316264 w 361445"/>
              <a:gd name="connsiteY0" fmla="*/ 550464 h 637379"/>
              <a:gd name="connsiteX1" fmla="*/ 45181 w 361445"/>
              <a:gd name="connsiteY1" fmla="*/ 550464 h 637379"/>
              <a:gd name="connsiteX2" fmla="*/ 45181 w 361445"/>
              <a:gd name="connsiteY2" fmla="*/ 86915 h 637379"/>
              <a:gd name="connsiteX3" fmla="*/ 316264 w 361445"/>
              <a:gd name="connsiteY3" fmla="*/ 86915 h 637379"/>
              <a:gd name="connsiteX4" fmla="*/ 316264 w 361445"/>
              <a:gd name="connsiteY4" fmla="*/ 550464 h 637379"/>
              <a:gd name="connsiteX5" fmla="*/ 150602 w 361445"/>
              <a:gd name="connsiteY5" fmla="*/ 28972 h 637379"/>
              <a:gd name="connsiteX6" fmla="*/ 210843 w 361445"/>
              <a:gd name="connsiteY6" fmla="*/ 28972 h 637379"/>
              <a:gd name="connsiteX7" fmla="*/ 225903 w 361445"/>
              <a:gd name="connsiteY7" fmla="*/ 43458 h 637379"/>
              <a:gd name="connsiteX8" fmla="*/ 210843 w 361445"/>
              <a:gd name="connsiteY8" fmla="*/ 57944 h 637379"/>
              <a:gd name="connsiteX9" fmla="*/ 150602 w 361445"/>
              <a:gd name="connsiteY9" fmla="*/ 57944 h 637379"/>
              <a:gd name="connsiteX10" fmla="*/ 135542 w 361445"/>
              <a:gd name="connsiteY10" fmla="*/ 43458 h 637379"/>
              <a:gd name="connsiteX11" fmla="*/ 150602 w 361445"/>
              <a:gd name="connsiteY11" fmla="*/ 28972 h 637379"/>
              <a:gd name="connsiteX12" fmla="*/ 346385 w 361445"/>
              <a:gd name="connsiteY12" fmla="*/ 0 h 637379"/>
              <a:gd name="connsiteX13" fmla="*/ 15060 w 361445"/>
              <a:gd name="connsiteY13" fmla="*/ 0 h 637379"/>
              <a:gd name="connsiteX14" fmla="*/ 0 w 361445"/>
              <a:gd name="connsiteY14" fmla="*/ 14486 h 637379"/>
              <a:gd name="connsiteX15" fmla="*/ 0 w 361445"/>
              <a:gd name="connsiteY15" fmla="*/ 622894 h 637379"/>
              <a:gd name="connsiteX16" fmla="*/ 15060 w 361445"/>
              <a:gd name="connsiteY16" fmla="*/ 637379 h 637379"/>
              <a:gd name="connsiteX17" fmla="*/ 346385 w 361445"/>
              <a:gd name="connsiteY17" fmla="*/ 637379 h 637379"/>
              <a:gd name="connsiteX18" fmla="*/ 361445 w 361445"/>
              <a:gd name="connsiteY18" fmla="*/ 622894 h 637379"/>
              <a:gd name="connsiteX19" fmla="*/ 361445 w 361445"/>
              <a:gd name="connsiteY19" fmla="*/ 14486 h 637379"/>
              <a:gd name="connsiteX20" fmla="*/ 346385 w 361445"/>
              <a:gd name="connsiteY20" fmla="*/ 0 h 6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1445" h="637379">
                <a:moveTo>
                  <a:pt x="316264" y="550464"/>
                </a:moveTo>
                <a:lnTo>
                  <a:pt x="45181" y="550464"/>
                </a:lnTo>
                <a:lnTo>
                  <a:pt x="45181" y="86915"/>
                </a:lnTo>
                <a:lnTo>
                  <a:pt x="316264" y="86915"/>
                </a:lnTo>
                <a:lnTo>
                  <a:pt x="316264" y="550464"/>
                </a:lnTo>
                <a:close/>
                <a:moveTo>
                  <a:pt x="150602" y="28972"/>
                </a:moveTo>
                <a:lnTo>
                  <a:pt x="210843" y="28972"/>
                </a:lnTo>
                <a:cubicBezTo>
                  <a:pt x="219126" y="28972"/>
                  <a:pt x="225903" y="35490"/>
                  <a:pt x="225903" y="43458"/>
                </a:cubicBezTo>
                <a:cubicBezTo>
                  <a:pt x="225903" y="51425"/>
                  <a:pt x="219126" y="57944"/>
                  <a:pt x="210843" y="57944"/>
                </a:cubicBezTo>
                <a:lnTo>
                  <a:pt x="150602" y="57944"/>
                </a:lnTo>
                <a:cubicBezTo>
                  <a:pt x="142319" y="57944"/>
                  <a:pt x="135542" y="51425"/>
                  <a:pt x="135542" y="43458"/>
                </a:cubicBezTo>
                <a:cubicBezTo>
                  <a:pt x="135542" y="35490"/>
                  <a:pt x="142319" y="28972"/>
                  <a:pt x="150602" y="28972"/>
                </a:cubicBezTo>
                <a:close/>
                <a:moveTo>
                  <a:pt x="346385" y="0"/>
                </a:moveTo>
                <a:lnTo>
                  <a:pt x="15060" y="0"/>
                </a:lnTo>
                <a:cubicBezTo>
                  <a:pt x="6777" y="0"/>
                  <a:pt x="0" y="6519"/>
                  <a:pt x="0" y="14486"/>
                </a:cubicBezTo>
                <a:lnTo>
                  <a:pt x="0" y="622894"/>
                </a:lnTo>
                <a:cubicBezTo>
                  <a:pt x="0" y="630861"/>
                  <a:pt x="6777" y="637379"/>
                  <a:pt x="15060" y="637379"/>
                </a:cubicBezTo>
                <a:lnTo>
                  <a:pt x="346385" y="637379"/>
                </a:lnTo>
                <a:cubicBezTo>
                  <a:pt x="354668" y="637379"/>
                  <a:pt x="361445" y="630861"/>
                  <a:pt x="361445" y="622894"/>
                </a:cubicBezTo>
                <a:lnTo>
                  <a:pt x="361445" y="14486"/>
                </a:lnTo>
                <a:cubicBezTo>
                  <a:pt x="361445" y="6519"/>
                  <a:pt x="354668" y="0"/>
                  <a:pt x="346385" y="0"/>
                </a:cubicBezTo>
                <a:close/>
              </a:path>
            </a:pathLst>
          </a:custGeom>
          <a:solidFill>
            <a:srgbClr val="FFFFFF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57">
            <a:extLst>
              <a:ext uri="{FF2B5EF4-FFF2-40B4-BE49-F238E27FC236}">
                <a16:creationId xmlns:a16="http://schemas.microsoft.com/office/drawing/2014/main" id="{C5819F59-7F58-EDDE-23D6-CEE2584D5C09}"/>
              </a:ext>
            </a:extLst>
          </p:cNvPr>
          <p:cNvGrpSpPr/>
          <p:nvPr/>
        </p:nvGrpSpPr>
        <p:grpSpPr>
          <a:xfrm>
            <a:off x="2056030" y="3054228"/>
            <a:ext cx="733486" cy="708805"/>
            <a:chOff x="5187159" y="4792658"/>
            <a:chExt cx="914400" cy="914400"/>
          </a:xfrm>
        </p:grpSpPr>
        <p:pic>
          <p:nvPicPr>
            <p:cNvPr id="20" name="Picture 60">
              <a:extLst>
                <a:ext uri="{FF2B5EF4-FFF2-40B4-BE49-F238E27FC236}">
                  <a16:creationId xmlns:a16="http://schemas.microsoft.com/office/drawing/2014/main" id="{8FBD5AEC-D2E5-471D-9B82-8FF6B0323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</p:spPr>
        </p:pic>
        <p:pic>
          <p:nvPicPr>
            <p:cNvPr id="21" name="Graphic 61" descr="Smart Phone outline">
              <a:extLst>
                <a:ext uri="{FF2B5EF4-FFF2-40B4-BE49-F238E27FC236}">
                  <a16:creationId xmlns:a16="http://schemas.microsoft.com/office/drawing/2014/main" id="{0AA03036-0B56-302F-3938-641D92D4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7159" y="4792658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38">
            <a:extLst>
              <a:ext uri="{FF2B5EF4-FFF2-40B4-BE49-F238E27FC236}">
                <a16:creationId xmlns:a16="http://schemas.microsoft.com/office/drawing/2014/main" id="{176245EC-DA83-9B66-098F-2A5B67C8D8CA}"/>
              </a:ext>
            </a:extLst>
          </p:cNvPr>
          <p:cNvGrpSpPr/>
          <p:nvPr/>
        </p:nvGrpSpPr>
        <p:grpSpPr>
          <a:xfrm>
            <a:off x="2997228" y="2923340"/>
            <a:ext cx="998412" cy="960338"/>
            <a:chOff x="769916" y="4835245"/>
            <a:chExt cx="914400" cy="914400"/>
          </a:xfrm>
        </p:grpSpPr>
        <p:grpSp>
          <p:nvGrpSpPr>
            <p:cNvPr id="23" name="Group 42">
              <a:extLst>
                <a:ext uri="{FF2B5EF4-FFF2-40B4-BE49-F238E27FC236}">
                  <a16:creationId xmlns:a16="http://schemas.microsoft.com/office/drawing/2014/main" id="{E001CA4E-BDCA-2D0F-CC5B-A2CCF7A065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25" name="Freeform 43">
                <a:extLst>
                  <a:ext uri="{FF2B5EF4-FFF2-40B4-BE49-F238E27FC236}">
                    <a16:creationId xmlns:a16="http://schemas.microsoft.com/office/drawing/2014/main" id="{31EF50FE-6EF1-DC38-0FF6-842A3B950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Freeform 44">
                <a:extLst>
                  <a:ext uri="{FF2B5EF4-FFF2-40B4-BE49-F238E27FC236}">
                    <a16:creationId xmlns:a16="http://schemas.microsoft.com/office/drawing/2014/main" id="{91F51A69-D7D0-C4A1-6390-E75DF874A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Freeform 45">
                <a:extLst>
                  <a:ext uri="{FF2B5EF4-FFF2-40B4-BE49-F238E27FC236}">
                    <a16:creationId xmlns:a16="http://schemas.microsoft.com/office/drawing/2014/main" id="{3E6E707F-8CE4-5129-A1EC-022F1D9C0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Freeform 46">
                <a:extLst>
                  <a:ext uri="{FF2B5EF4-FFF2-40B4-BE49-F238E27FC236}">
                    <a16:creationId xmlns:a16="http://schemas.microsoft.com/office/drawing/2014/main" id="{84747516-D584-69D0-F5F1-EA59ED1FC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24" name="Graphic 40" descr="Laptop outline">
              <a:extLst>
                <a:ext uri="{FF2B5EF4-FFF2-40B4-BE49-F238E27FC236}">
                  <a16:creationId xmlns:a16="http://schemas.microsoft.com/office/drawing/2014/main" id="{9BD46E9C-641A-BD16-F7A2-A2F830614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pic>
        <p:nvPicPr>
          <p:cNvPr id="29" name="Graphic 40" descr="Laptop outline">
            <a:extLst>
              <a:ext uri="{FF2B5EF4-FFF2-40B4-BE49-F238E27FC236}">
                <a16:creationId xmlns:a16="http://schemas.microsoft.com/office/drawing/2014/main" id="{5A6C5A52-B543-E68A-65ED-FD667D8F8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4306" y="2911550"/>
            <a:ext cx="998412" cy="960338"/>
          </a:xfrm>
          <a:prstGeom prst="rect">
            <a:avLst/>
          </a:prstGeom>
        </p:spPr>
      </p:pic>
      <p:pic>
        <p:nvPicPr>
          <p:cNvPr id="30" name="그래픽 29" descr="세계 윤곽선">
            <a:extLst>
              <a:ext uri="{FF2B5EF4-FFF2-40B4-BE49-F238E27FC236}">
                <a16:creationId xmlns:a16="http://schemas.microsoft.com/office/drawing/2014/main" id="{7394CE97-8DE5-D39F-6215-B2F354A76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0266" y="3212907"/>
            <a:ext cx="290237" cy="290237"/>
          </a:xfrm>
          <a:prstGeom prst="rect">
            <a:avLst/>
          </a:prstGeom>
        </p:spPr>
      </p:pic>
      <p:pic>
        <p:nvPicPr>
          <p:cNvPr id="31" name="Picture 2" descr="Uno Platform">
            <a:extLst>
              <a:ext uri="{FF2B5EF4-FFF2-40B4-BE49-F238E27FC236}">
                <a16:creationId xmlns:a16="http://schemas.microsoft.com/office/drawing/2014/main" id="{20998A9F-F4A3-8874-61EE-C7219929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858" y="4673832"/>
            <a:ext cx="431281" cy="4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DB591DE3-C608-92FF-55D6-20BC900170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61110" y="2185753"/>
            <a:ext cx="1461704" cy="689483"/>
          </a:xfrm>
          <a:prstGeom prst="rect">
            <a:avLst/>
          </a:prstGeom>
        </p:spPr>
      </p:pic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CA88C291-C1AD-78B7-F0EF-84EB81217E67}"/>
              </a:ext>
            </a:extLst>
          </p:cNvPr>
          <p:cNvSpPr txBox="1">
            <a:spLocks/>
          </p:cNvSpPr>
          <p:nvPr/>
        </p:nvSpPr>
        <p:spPr>
          <a:xfrm>
            <a:off x="9144501" y="2354086"/>
            <a:ext cx="1324852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SignalR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93373A59-42E4-2866-12E7-9A1771A525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4102" y="2572070"/>
            <a:ext cx="695421" cy="695421"/>
          </a:xfrm>
          <a:prstGeom prst="rect">
            <a:avLst/>
          </a:prstGeom>
        </p:spPr>
      </p:pic>
      <p:grpSp>
        <p:nvGrpSpPr>
          <p:cNvPr id="67" name="Group 38">
            <a:extLst>
              <a:ext uri="{FF2B5EF4-FFF2-40B4-BE49-F238E27FC236}">
                <a16:creationId xmlns:a16="http://schemas.microsoft.com/office/drawing/2014/main" id="{D6E4D837-022D-6F7C-A7BB-4F8D39C27C73}"/>
              </a:ext>
            </a:extLst>
          </p:cNvPr>
          <p:cNvGrpSpPr/>
          <p:nvPr/>
        </p:nvGrpSpPr>
        <p:grpSpPr>
          <a:xfrm>
            <a:off x="7081216" y="4814797"/>
            <a:ext cx="998412" cy="960338"/>
            <a:chOff x="769916" y="4835245"/>
            <a:chExt cx="914400" cy="914400"/>
          </a:xfrm>
        </p:grpSpPr>
        <p:grpSp>
          <p:nvGrpSpPr>
            <p:cNvPr id="68" name="Group 42">
              <a:extLst>
                <a:ext uri="{FF2B5EF4-FFF2-40B4-BE49-F238E27FC236}">
                  <a16:creationId xmlns:a16="http://schemas.microsoft.com/office/drawing/2014/main" id="{1522867F-B0A6-E738-2E44-58CA70C5CB8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70" name="Freeform 43">
                <a:extLst>
                  <a:ext uri="{FF2B5EF4-FFF2-40B4-BE49-F238E27FC236}">
                    <a16:creationId xmlns:a16="http://schemas.microsoft.com/office/drawing/2014/main" id="{9FAACD57-CB90-BAF8-E00A-2B462F438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Freeform 44">
                <a:extLst>
                  <a:ext uri="{FF2B5EF4-FFF2-40B4-BE49-F238E27FC236}">
                    <a16:creationId xmlns:a16="http://schemas.microsoft.com/office/drawing/2014/main" id="{85276973-D138-B41C-43A4-DADB03F31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Freeform 45">
                <a:extLst>
                  <a:ext uri="{FF2B5EF4-FFF2-40B4-BE49-F238E27FC236}">
                    <a16:creationId xmlns:a16="http://schemas.microsoft.com/office/drawing/2014/main" id="{B69388F1-9626-6F69-776B-88418F223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Freeform 46">
                <a:extLst>
                  <a:ext uri="{FF2B5EF4-FFF2-40B4-BE49-F238E27FC236}">
                    <a16:creationId xmlns:a16="http://schemas.microsoft.com/office/drawing/2014/main" id="{FFA74045-1CEE-F8CA-CC5D-36BF43486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69" name="Graphic 40" descr="Laptop outline">
              <a:extLst>
                <a:ext uri="{FF2B5EF4-FFF2-40B4-BE49-F238E27FC236}">
                  <a16:creationId xmlns:a16="http://schemas.microsoft.com/office/drawing/2014/main" id="{4EDA4CA7-505D-2244-3F01-D920C6989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C164358D-BE27-DC8E-7818-7651E4EF6499}"/>
              </a:ext>
            </a:extLst>
          </p:cNvPr>
          <p:cNvCxnSpPr>
            <a:cxnSpLocks/>
          </p:cNvCxnSpPr>
          <p:nvPr/>
        </p:nvCxnSpPr>
        <p:spPr>
          <a:xfrm flipV="1">
            <a:off x="7528142" y="2510918"/>
            <a:ext cx="840894" cy="54331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0B09A0E7-5B9D-397F-F387-73963A80452F}"/>
              </a:ext>
            </a:extLst>
          </p:cNvPr>
          <p:cNvCxnSpPr>
            <a:cxnSpLocks/>
          </p:cNvCxnSpPr>
          <p:nvPr/>
        </p:nvCxnSpPr>
        <p:spPr>
          <a:xfrm>
            <a:off x="7528142" y="3074390"/>
            <a:ext cx="840894" cy="54511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FC264C96-9F77-76C5-04B9-66582920C7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952" y="5003483"/>
            <a:ext cx="491999" cy="491999"/>
          </a:xfrm>
          <a:prstGeom prst="rect">
            <a:avLst/>
          </a:prstGeom>
        </p:spPr>
      </p:pic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0E7EA71C-82A3-FE27-409A-1860039C470C}"/>
              </a:ext>
            </a:extLst>
          </p:cNvPr>
          <p:cNvSpPr txBox="1">
            <a:spLocks/>
          </p:cNvSpPr>
          <p:nvPr/>
        </p:nvSpPr>
        <p:spPr>
          <a:xfrm>
            <a:off x="8629757" y="5627720"/>
            <a:ext cx="1839596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.NET Conf </a:t>
            </a:r>
            <a:r>
              <a:rPr lang="ko-KR" altLang="en-US" sz="1600" b="1" dirty="0">
                <a:solidFill>
                  <a:schemeClr val="bg1"/>
                </a:solidFill>
              </a:rPr>
              <a:t>사이트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742FD0A-9007-9605-5891-A583339B7CFA}"/>
              </a:ext>
            </a:extLst>
          </p:cNvPr>
          <p:cNvGrpSpPr/>
          <p:nvPr/>
        </p:nvGrpSpPr>
        <p:grpSpPr>
          <a:xfrm>
            <a:off x="5460128" y="1091026"/>
            <a:ext cx="5564069" cy="5138324"/>
            <a:chOff x="5460128" y="1091026"/>
            <a:chExt cx="5564069" cy="5138324"/>
          </a:xfrm>
        </p:grpSpPr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23608663-A798-F32D-0F58-A986B5BCFFAA}"/>
                </a:ext>
              </a:extLst>
            </p:cNvPr>
            <p:cNvSpPr txBox="1">
              <a:spLocks/>
            </p:cNvSpPr>
            <p:nvPr/>
          </p:nvSpPr>
          <p:spPr>
            <a:xfrm>
              <a:off x="5460128" y="1091026"/>
              <a:ext cx="2483722" cy="36534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 err="1">
                  <a:solidFill>
                    <a:schemeClr val="bg1"/>
                  </a:solidFill>
                </a:rPr>
                <a:t>DotNetConf.Service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E1354D-70E4-6D09-87DB-8BF886099E78}"/>
                </a:ext>
              </a:extLst>
            </p:cNvPr>
            <p:cNvSpPr/>
            <p:nvPr/>
          </p:nvSpPr>
          <p:spPr>
            <a:xfrm>
              <a:off x="5552435" y="1607260"/>
              <a:ext cx="5471762" cy="462209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008823-A85F-0B0E-4A0F-3B9FC5B87494}"/>
              </a:ext>
            </a:extLst>
          </p:cNvPr>
          <p:cNvGrpSpPr/>
          <p:nvPr/>
        </p:nvGrpSpPr>
        <p:grpSpPr>
          <a:xfrm>
            <a:off x="905938" y="1144550"/>
            <a:ext cx="4566340" cy="5084800"/>
            <a:chOff x="905938" y="1144550"/>
            <a:chExt cx="4566340" cy="5084800"/>
          </a:xfrm>
        </p:grpSpPr>
        <p:sp>
          <p:nvSpPr>
            <p:cNvPr id="81" name="Text Placeholder 2">
              <a:extLst>
                <a:ext uri="{FF2B5EF4-FFF2-40B4-BE49-F238E27FC236}">
                  <a16:creationId xmlns:a16="http://schemas.microsoft.com/office/drawing/2014/main" id="{C9FBF095-6ED4-DB35-BAE0-E6FFDA37FF30}"/>
                </a:ext>
              </a:extLst>
            </p:cNvPr>
            <p:cNvSpPr txBox="1">
              <a:spLocks/>
            </p:cNvSpPr>
            <p:nvPr/>
          </p:nvSpPr>
          <p:spPr>
            <a:xfrm>
              <a:off x="1020782" y="1144550"/>
              <a:ext cx="2483722" cy="36534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 err="1">
                  <a:solidFill>
                    <a:schemeClr val="bg1"/>
                  </a:solidFill>
                </a:rPr>
                <a:t>DotNetConf.Shared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21146FB-A6CA-4D09-2A4D-6ADD893E830B}"/>
                </a:ext>
              </a:extLst>
            </p:cNvPr>
            <p:cNvSpPr/>
            <p:nvPr/>
          </p:nvSpPr>
          <p:spPr>
            <a:xfrm>
              <a:off x="905938" y="1607260"/>
              <a:ext cx="4566340" cy="462209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5CA6EE-981B-E90C-DF8C-F5E8BF945C69}"/>
              </a:ext>
            </a:extLst>
          </p:cNvPr>
          <p:cNvGrpSpPr/>
          <p:nvPr/>
        </p:nvGrpSpPr>
        <p:grpSpPr>
          <a:xfrm>
            <a:off x="783557" y="1509890"/>
            <a:ext cx="10341643" cy="4827409"/>
            <a:chOff x="783557" y="1509890"/>
            <a:chExt cx="10341643" cy="4827409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6B49A9B-1FE2-66CB-9FB2-DED044E201CC}"/>
                </a:ext>
              </a:extLst>
            </p:cNvPr>
            <p:cNvSpPr/>
            <p:nvPr/>
          </p:nvSpPr>
          <p:spPr>
            <a:xfrm>
              <a:off x="783557" y="1509890"/>
              <a:ext cx="10341643" cy="4827409"/>
            </a:xfrm>
            <a:prstGeom prst="rect">
              <a:avLst/>
            </a:prstGeom>
            <a:noFill/>
            <a:ln w="57150">
              <a:solidFill>
                <a:srgbClr val="512B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 Placeholder 2">
              <a:extLst>
                <a:ext uri="{FF2B5EF4-FFF2-40B4-BE49-F238E27FC236}">
                  <a16:creationId xmlns:a16="http://schemas.microsoft.com/office/drawing/2014/main" id="{E51AAC7D-1E3D-E6F3-C85C-BEE0C4125AAF}"/>
                </a:ext>
              </a:extLst>
            </p:cNvPr>
            <p:cNvSpPr txBox="1">
              <a:spLocks/>
            </p:cNvSpPr>
            <p:nvPr/>
          </p:nvSpPr>
          <p:spPr>
            <a:xfrm>
              <a:off x="4013654" y="3894761"/>
              <a:ext cx="2800266" cy="365341"/>
            </a:xfrm>
            <a:prstGeom prst="rect">
              <a:avLst/>
            </a:prstGeom>
            <a:solidFill>
              <a:srgbClr val="512BD4"/>
            </a:solidFill>
            <a:ln>
              <a:solidFill>
                <a:srgbClr val="512BD4"/>
              </a:solidFill>
            </a:ln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Open Sans" pitchFamily="2" charset="0"/>
                  <a:ea typeface="+mn-ea"/>
                  <a:cs typeface="Open Sans" pitchFamily="2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b="1" dirty="0" err="1">
                  <a:solidFill>
                    <a:schemeClr val="bg1"/>
                  </a:solidFill>
                </a:rPr>
                <a:t>DotNetConf.Core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1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28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702271-20D1-5CFD-45AD-26C0590781C9}"/>
              </a:ext>
            </a:extLst>
          </p:cNvPr>
          <p:cNvSpPr/>
          <p:nvPr/>
        </p:nvSpPr>
        <p:spPr>
          <a:xfrm>
            <a:off x="5630360" y="4153700"/>
            <a:ext cx="5284074" cy="15840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08866F-64F3-647A-8D75-F618E3FD980C}"/>
              </a:ext>
            </a:extLst>
          </p:cNvPr>
          <p:cNvSpPr txBox="1">
            <a:spLocks/>
          </p:cNvSpPr>
          <p:nvPr/>
        </p:nvSpPr>
        <p:spPr>
          <a:xfrm>
            <a:off x="5699705" y="4272454"/>
            <a:ext cx="984542" cy="3653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 err="1">
                <a:solidFill>
                  <a:schemeClr val="bg1"/>
                </a:solidFill>
              </a:rPr>
              <a:t>크롤러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72B5BE4-B705-FEDD-6556-F1D4778C9492}"/>
              </a:ext>
            </a:extLst>
          </p:cNvPr>
          <p:cNvSpPr/>
          <p:nvPr/>
        </p:nvSpPr>
        <p:spPr>
          <a:xfrm>
            <a:off x="1020871" y="1375648"/>
            <a:ext cx="4389687" cy="43620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21479652-5709-CD5C-EAFF-9A035D96FE06}"/>
              </a:ext>
            </a:extLst>
          </p:cNvPr>
          <p:cNvSpPr txBox="1">
            <a:spLocks/>
          </p:cNvSpPr>
          <p:nvPr/>
        </p:nvSpPr>
        <p:spPr>
          <a:xfrm>
            <a:off x="1167802" y="1472773"/>
            <a:ext cx="1529395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Application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69D61D7-7167-B006-094F-F41ED88FC697}"/>
              </a:ext>
            </a:extLst>
          </p:cNvPr>
          <p:cNvSpPr/>
          <p:nvPr/>
        </p:nvSpPr>
        <p:spPr>
          <a:xfrm>
            <a:off x="5630360" y="1375649"/>
            <a:ext cx="5284074" cy="257405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ed Rectangle 59">
            <a:extLst>
              <a:ext uri="{FF2B5EF4-FFF2-40B4-BE49-F238E27FC236}">
                <a16:creationId xmlns:a16="http://schemas.microsoft.com/office/drawing/2014/main" id="{1579CF81-7093-2B5E-7EF3-E66AADC13E78}"/>
              </a:ext>
            </a:extLst>
          </p:cNvPr>
          <p:cNvSpPr/>
          <p:nvPr/>
        </p:nvSpPr>
        <p:spPr bwMode="auto">
          <a:xfrm>
            <a:off x="1424134" y="4153700"/>
            <a:ext cx="3728584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C# + XAML</a:t>
            </a: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61F3591A-4EA6-5E00-2019-B97E188ACE5E}"/>
              </a:ext>
            </a:extLst>
          </p:cNvPr>
          <p:cNvSpPr txBox="1">
            <a:spLocks/>
          </p:cNvSpPr>
          <p:nvPr/>
        </p:nvSpPr>
        <p:spPr>
          <a:xfrm>
            <a:off x="5849479" y="3173273"/>
            <a:ext cx="1866791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Azure Web App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99" name="Picture 4" descr="New: Azure Cosmos DB Free Tier! - Bob Pusateri">
            <a:extLst>
              <a:ext uri="{FF2B5EF4-FFF2-40B4-BE49-F238E27FC236}">
                <a16:creationId xmlns:a16="http://schemas.microsoft.com/office/drawing/2014/main" id="{5CF7B484-556C-F1BE-5BC8-016A6D87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82" y="2969832"/>
            <a:ext cx="631034" cy="63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1952D79E-3D00-35BE-4E33-BAA59BF04A53}"/>
              </a:ext>
            </a:extLst>
          </p:cNvPr>
          <p:cNvSpPr txBox="1">
            <a:spLocks/>
          </p:cNvSpPr>
          <p:nvPr/>
        </p:nvSpPr>
        <p:spPr>
          <a:xfrm>
            <a:off x="9281374" y="3171700"/>
            <a:ext cx="1324852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Cosmos DB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9" name="Text Placeholder 2">
            <a:extLst>
              <a:ext uri="{FF2B5EF4-FFF2-40B4-BE49-F238E27FC236}">
                <a16:creationId xmlns:a16="http://schemas.microsoft.com/office/drawing/2014/main" id="{E2251162-0906-F7F9-6704-DACA20AF944F}"/>
              </a:ext>
            </a:extLst>
          </p:cNvPr>
          <p:cNvSpPr txBox="1">
            <a:spLocks/>
          </p:cNvSpPr>
          <p:nvPr/>
        </p:nvSpPr>
        <p:spPr>
          <a:xfrm>
            <a:off x="5699705" y="1472773"/>
            <a:ext cx="1529395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Cloud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BFCB71C-B42E-9924-2A65-C26CA25446C0}"/>
              </a:ext>
            </a:extLst>
          </p:cNvPr>
          <p:cNvSpPr txBox="1"/>
          <p:nvPr/>
        </p:nvSpPr>
        <p:spPr>
          <a:xfrm>
            <a:off x="1424134" y="2930233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</a:p>
        </p:txBody>
      </p:sp>
      <p:sp>
        <p:nvSpPr>
          <p:cNvPr id="123" name="Graphic 91" descr="Smart Phone with solid fill">
            <a:extLst>
              <a:ext uri="{FF2B5EF4-FFF2-40B4-BE49-F238E27FC236}">
                <a16:creationId xmlns:a16="http://schemas.microsoft.com/office/drawing/2014/main" id="{1AA48B56-FE8A-6973-C47D-1558756EBA38}"/>
              </a:ext>
            </a:extLst>
          </p:cNvPr>
          <p:cNvSpPr/>
          <p:nvPr/>
        </p:nvSpPr>
        <p:spPr>
          <a:xfrm>
            <a:off x="1428823" y="2735570"/>
            <a:ext cx="361445" cy="637379"/>
          </a:xfrm>
          <a:custGeom>
            <a:avLst/>
            <a:gdLst>
              <a:gd name="connsiteX0" fmla="*/ 316264 w 361445"/>
              <a:gd name="connsiteY0" fmla="*/ 550464 h 637379"/>
              <a:gd name="connsiteX1" fmla="*/ 45181 w 361445"/>
              <a:gd name="connsiteY1" fmla="*/ 550464 h 637379"/>
              <a:gd name="connsiteX2" fmla="*/ 45181 w 361445"/>
              <a:gd name="connsiteY2" fmla="*/ 86915 h 637379"/>
              <a:gd name="connsiteX3" fmla="*/ 316264 w 361445"/>
              <a:gd name="connsiteY3" fmla="*/ 86915 h 637379"/>
              <a:gd name="connsiteX4" fmla="*/ 316264 w 361445"/>
              <a:gd name="connsiteY4" fmla="*/ 550464 h 637379"/>
              <a:gd name="connsiteX5" fmla="*/ 150602 w 361445"/>
              <a:gd name="connsiteY5" fmla="*/ 28972 h 637379"/>
              <a:gd name="connsiteX6" fmla="*/ 210843 w 361445"/>
              <a:gd name="connsiteY6" fmla="*/ 28972 h 637379"/>
              <a:gd name="connsiteX7" fmla="*/ 225903 w 361445"/>
              <a:gd name="connsiteY7" fmla="*/ 43458 h 637379"/>
              <a:gd name="connsiteX8" fmla="*/ 210843 w 361445"/>
              <a:gd name="connsiteY8" fmla="*/ 57944 h 637379"/>
              <a:gd name="connsiteX9" fmla="*/ 150602 w 361445"/>
              <a:gd name="connsiteY9" fmla="*/ 57944 h 637379"/>
              <a:gd name="connsiteX10" fmla="*/ 135542 w 361445"/>
              <a:gd name="connsiteY10" fmla="*/ 43458 h 637379"/>
              <a:gd name="connsiteX11" fmla="*/ 150602 w 361445"/>
              <a:gd name="connsiteY11" fmla="*/ 28972 h 637379"/>
              <a:gd name="connsiteX12" fmla="*/ 346385 w 361445"/>
              <a:gd name="connsiteY12" fmla="*/ 0 h 637379"/>
              <a:gd name="connsiteX13" fmla="*/ 15060 w 361445"/>
              <a:gd name="connsiteY13" fmla="*/ 0 h 637379"/>
              <a:gd name="connsiteX14" fmla="*/ 0 w 361445"/>
              <a:gd name="connsiteY14" fmla="*/ 14486 h 637379"/>
              <a:gd name="connsiteX15" fmla="*/ 0 w 361445"/>
              <a:gd name="connsiteY15" fmla="*/ 622894 h 637379"/>
              <a:gd name="connsiteX16" fmla="*/ 15060 w 361445"/>
              <a:gd name="connsiteY16" fmla="*/ 637379 h 637379"/>
              <a:gd name="connsiteX17" fmla="*/ 346385 w 361445"/>
              <a:gd name="connsiteY17" fmla="*/ 637379 h 637379"/>
              <a:gd name="connsiteX18" fmla="*/ 361445 w 361445"/>
              <a:gd name="connsiteY18" fmla="*/ 622894 h 637379"/>
              <a:gd name="connsiteX19" fmla="*/ 361445 w 361445"/>
              <a:gd name="connsiteY19" fmla="*/ 14486 h 637379"/>
              <a:gd name="connsiteX20" fmla="*/ 346385 w 361445"/>
              <a:gd name="connsiteY20" fmla="*/ 0 h 6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1445" h="637379">
                <a:moveTo>
                  <a:pt x="316264" y="550464"/>
                </a:moveTo>
                <a:lnTo>
                  <a:pt x="45181" y="550464"/>
                </a:lnTo>
                <a:lnTo>
                  <a:pt x="45181" y="86915"/>
                </a:lnTo>
                <a:lnTo>
                  <a:pt x="316264" y="86915"/>
                </a:lnTo>
                <a:lnTo>
                  <a:pt x="316264" y="550464"/>
                </a:lnTo>
                <a:close/>
                <a:moveTo>
                  <a:pt x="150602" y="28972"/>
                </a:moveTo>
                <a:lnTo>
                  <a:pt x="210843" y="28972"/>
                </a:lnTo>
                <a:cubicBezTo>
                  <a:pt x="219126" y="28972"/>
                  <a:pt x="225903" y="35490"/>
                  <a:pt x="225903" y="43458"/>
                </a:cubicBezTo>
                <a:cubicBezTo>
                  <a:pt x="225903" y="51425"/>
                  <a:pt x="219126" y="57944"/>
                  <a:pt x="210843" y="57944"/>
                </a:cubicBezTo>
                <a:lnTo>
                  <a:pt x="150602" y="57944"/>
                </a:lnTo>
                <a:cubicBezTo>
                  <a:pt x="142319" y="57944"/>
                  <a:pt x="135542" y="51425"/>
                  <a:pt x="135542" y="43458"/>
                </a:cubicBezTo>
                <a:cubicBezTo>
                  <a:pt x="135542" y="35490"/>
                  <a:pt x="142319" y="28972"/>
                  <a:pt x="150602" y="28972"/>
                </a:cubicBezTo>
                <a:close/>
                <a:moveTo>
                  <a:pt x="346385" y="0"/>
                </a:moveTo>
                <a:lnTo>
                  <a:pt x="15060" y="0"/>
                </a:lnTo>
                <a:cubicBezTo>
                  <a:pt x="6777" y="0"/>
                  <a:pt x="0" y="6519"/>
                  <a:pt x="0" y="14486"/>
                </a:cubicBezTo>
                <a:lnTo>
                  <a:pt x="0" y="622894"/>
                </a:lnTo>
                <a:cubicBezTo>
                  <a:pt x="0" y="630861"/>
                  <a:pt x="6777" y="637379"/>
                  <a:pt x="15060" y="637379"/>
                </a:cubicBezTo>
                <a:lnTo>
                  <a:pt x="346385" y="637379"/>
                </a:lnTo>
                <a:cubicBezTo>
                  <a:pt x="354668" y="637379"/>
                  <a:pt x="361445" y="630861"/>
                  <a:pt x="361445" y="622894"/>
                </a:cubicBezTo>
                <a:lnTo>
                  <a:pt x="361445" y="14486"/>
                </a:lnTo>
                <a:cubicBezTo>
                  <a:pt x="361445" y="6519"/>
                  <a:pt x="354668" y="0"/>
                  <a:pt x="346385" y="0"/>
                </a:cubicBezTo>
                <a:close/>
              </a:path>
            </a:pathLst>
          </a:custGeom>
          <a:solidFill>
            <a:srgbClr val="FFFFFF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4" name="Group 57">
            <a:extLst>
              <a:ext uri="{FF2B5EF4-FFF2-40B4-BE49-F238E27FC236}">
                <a16:creationId xmlns:a16="http://schemas.microsoft.com/office/drawing/2014/main" id="{B1DC4A20-D545-0731-8516-302373D9F2AA}"/>
              </a:ext>
            </a:extLst>
          </p:cNvPr>
          <p:cNvGrpSpPr/>
          <p:nvPr/>
        </p:nvGrpSpPr>
        <p:grpSpPr>
          <a:xfrm>
            <a:off x="2056030" y="2704978"/>
            <a:ext cx="733486" cy="708805"/>
            <a:chOff x="5187159" y="4792658"/>
            <a:chExt cx="914400" cy="914400"/>
          </a:xfrm>
        </p:grpSpPr>
        <p:pic>
          <p:nvPicPr>
            <p:cNvPr id="125" name="Picture 60">
              <a:extLst>
                <a:ext uri="{FF2B5EF4-FFF2-40B4-BE49-F238E27FC236}">
                  <a16:creationId xmlns:a16="http://schemas.microsoft.com/office/drawing/2014/main" id="{6D1209DE-8B33-A322-7D21-5ABE14F69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</p:spPr>
        </p:pic>
        <p:pic>
          <p:nvPicPr>
            <p:cNvPr id="126" name="Graphic 61" descr="Smart Phone outline">
              <a:extLst>
                <a:ext uri="{FF2B5EF4-FFF2-40B4-BE49-F238E27FC236}">
                  <a16:creationId xmlns:a16="http://schemas.microsoft.com/office/drawing/2014/main" id="{4973A92A-D556-556B-3D29-2FEFA1322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7159" y="4792658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Group 38">
            <a:extLst>
              <a:ext uri="{FF2B5EF4-FFF2-40B4-BE49-F238E27FC236}">
                <a16:creationId xmlns:a16="http://schemas.microsoft.com/office/drawing/2014/main" id="{A40F95E2-6D0C-2384-F0C9-D18392913424}"/>
              </a:ext>
            </a:extLst>
          </p:cNvPr>
          <p:cNvGrpSpPr/>
          <p:nvPr/>
        </p:nvGrpSpPr>
        <p:grpSpPr>
          <a:xfrm>
            <a:off x="2997228" y="2574090"/>
            <a:ext cx="998412" cy="960338"/>
            <a:chOff x="769916" y="4835245"/>
            <a:chExt cx="914400" cy="914400"/>
          </a:xfrm>
        </p:grpSpPr>
        <p:grpSp>
          <p:nvGrpSpPr>
            <p:cNvPr id="128" name="Group 42">
              <a:extLst>
                <a:ext uri="{FF2B5EF4-FFF2-40B4-BE49-F238E27FC236}">
                  <a16:creationId xmlns:a16="http://schemas.microsoft.com/office/drawing/2014/main" id="{FD80452A-AD9B-41FF-1734-93A4E66979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3010C107-348E-C56D-03A2-B902702E4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1" name="Freeform 44">
                <a:extLst>
                  <a:ext uri="{FF2B5EF4-FFF2-40B4-BE49-F238E27FC236}">
                    <a16:creationId xmlns:a16="http://schemas.microsoft.com/office/drawing/2014/main" id="{D6B87EE9-D281-F606-627A-FF2BE714B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2" name="Freeform 45">
                <a:extLst>
                  <a:ext uri="{FF2B5EF4-FFF2-40B4-BE49-F238E27FC236}">
                    <a16:creationId xmlns:a16="http://schemas.microsoft.com/office/drawing/2014/main" id="{67591E33-80A5-8E69-3B28-DCB38BAC8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3" name="Freeform 46">
                <a:extLst>
                  <a:ext uri="{FF2B5EF4-FFF2-40B4-BE49-F238E27FC236}">
                    <a16:creationId xmlns:a16="http://schemas.microsoft.com/office/drawing/2014/main" id="{EE954F30-6465-C45B-5BE7-15A230089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29" name="Graphic 40" descr="Laptop outline">
              <a:extLst>
                <a:ext uri="{FF2B5EF4-FFF2-40B4-BE49-F238E27FC236}">
                  <a16:creationId xmlns:a16="http://schemas.microsoft.com/office/drawing/2014/main" id="{BAA4C878-117F-F0F1-74D1-3FA556299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pic>
        <p:nvPicPr>
          <p:cNvPr id="134" name="Graphic 40" descr="Laptop outline">
            <a:extLst>
              <a:ext uri="{FF2B5EF4-FFF2-40B4-BE49-F238E27FC236}">
                <a16:creationId xmlns:a16="http://schemas.microsoft.com/office/drawing/2014/main" id="{BE4DFAD1-DCE7-F8DF-0114-40FA84FF3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4306" y="2562300"/>
            <a:ext cx="998412" cy="960338"/>
          </a:xfrm>
          <a:prstGeom prst="rect">
            <a:avLst/>
          </a:prstGeom>
        </p:spPr>
      </p:pic>
      <p:pic>
        <p:nvPicPr>
          <p:cNvPr id="135" name="그래픽 134" descr="세계 윤곽선">
            <a:extLst>
              <a:ext uri="{FF2B5EF4-FFF2-40B4-BE49-F238E27FC236}">
                <a16:creationId xmlns:a16="http://schemas.microsoft.com/office/drawing/2014/main" id="{D3F4B084-7B84-F315-3B4B-73C71D920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0266" y="2863657"/>
            <a:ext cx="290237" cy="290237"/>
          </a:xfrm>
          <a:prstGeom prst="rect">
            <a:avLst/>
          </a:prstGeom>
        </p:spPr>
      </p:pic>
      <p:pic>
        <p:nvPicPr>
          <p:cNvPr id="136" name="Picture 2" descr="Uno Platform">
            <a:extLst>
              <a:ext uri="{FF2B5EF4-FFF2-40B4-BE49-F238E27FC236}">
                <a16:creationId xmlns:a16="http://schemas.microsoft.com/office/drawing/2014/main" id="{BFD303A2-CD39-1E54-1CE6-4893C7F5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858" y="4324582"/>
            <a:ext cx="431281" cy="4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그래픽 138">
            <a:extLst>
              <a:ext uri="{FF2B5EF4-FFF2-40B4-BE49-F238E27FC236}">
                <a16:creationId xmlns:a16="http://schemas.microsoft.com/office/drawing/2014/main" id="{BDBD2858-96E6-CE1F-22C1-2CBE54D0BE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61110" y="1836503"/>
            <a:ext cx="1461704" cy="689483"/>
          </a:xfrm>
          <a:prstGeom prst="rect">
            <a:avLst/>
          </a:prstGeom>
        </p:spPr>
      </p:pic>
      <p:sp>
        <p:nvSpPr>
          <p:cNvPr id="140" name="Text Placeholder 2">
            <a:extLst>
              <a:ext uri="{FF2B5EF4-FFF2-40B4-BE49-F238E27FC236}">
                <a16:creationId xmlns:a16="http://schemas.microsoft.com/office/drawing/2014/main" id="{A0838A76-2896-679C-664D-EEB4F140F11F}"/>
              </a:ext>
            </a:extLst>
          </p:cNvPr>
          <p:cNvSpPr txBox="1">
            <a:spLocks/>
          </p:cNvSpPr>
          <p:nvPr/>
        </p:nvSpPr>
        <p:spPr>
          <a:xfrm>
            <a:off x="9144501" y="2004836"/>
            <a:ext cx="1324852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SignalR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5AE81B99-289E-C3CA-5A65-D45B162F12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4102" y="2222820"/>
            <a:ext cx="695421" cy="695421"/>
          </a:xfrm>
          <a:prstGeom prst="rect">
            <a:avLst/>
          </a:prstGeom>
        </p:spPr>
      </p:pic>
      <p:grpSp>
        <p:nvGrpSpPr>
          <p:cNvPr id="145" name="Group 38">
            <a:extLst>
              <a:ext uri="{FF2B5EF4-FFF2-40B4-BE49-F238E27FC236}">
                <a16:creationId xmlns:a16="http://schemas.microsoft.com/office/drawing/2014/main" id="{267D62CD-FF33-5B6D-FB9E-4FE6F5D71A42}"/>
              </a:ext>
            </a:extLst>
          </p:cNvPr>
          <p:cNvGrpSpPr/>
          <p:nvPr/>
        </p:nvGrpSpPr>
        <p:grpSpPr>
          <a:xfrm>
            <a:off x="7081216" y="4465547"/>
            <a:ext cx="998412" cy="960338"/>
            <a:chOff x="769916" y="4835245"/>
            <a:chExt cx="914400" cy="914400"/>
          </a:xfrm>
        </p:grpSpPr>
        <p:grpSp>
          <p:nvGrpSpPr>
            <p:cNvPr id="146" name="Group 42">
              <a:extLst>
                <a:ext uri="{FF2B5EF4-FFF2-40B4-BE49-F238E27FC236}">
                  <a16:creationId xmlns:a16="http://schemas.microsoft.com/office/drawing/2014/main" id="{6BD5F1E3-DFAD-C6D1-3DEE-2665FCE061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148" name="Freeform 43">
                <a:extLst>
                  <a:ext uri="{FF2B5EF4-FFF2-40B4-BE49-F238E27FC236}">
                    <a16:creationId xmlns:a16="http://schemas.microsoft.com/office/drawing/2014/main" id="{0414C77A-F097-3496-1703-A84093B86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Freeform 44">
                <a:extLst>
                  <a:ext uri="{FF2B5EF4-FFF2-40B4-BE49-F238E27FC236}">
                    <a16:creationId xmlns:a16="http://schemas.microsoft.com/office/drawing/2014/main" id="{EF2639D7-25CA-DFD5-E516-014B4B587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0" name="Freeform 45">
                <a:extLst>
                  <a:ext uri="{FF2B5EF4-FFF2-40B4-BE49-F238E27FC236}">
                    <a16:creationId xmlns:a16="http://schemas.microsoft.com/office/drawing/2014/main" id="{A425BD85-121A-90A3-CF22-6E6EFA25E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40015FD7-E451-BAEC-046C-730B874DB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47" name="Graphic 40" descr="Laptop outline">
              <a:extLst>
                <a:ext uri="{FF2B5EF4-FFF2-40B4-BE49-F238E27FC236}">
                  <a16:creationId xmlns:a16="http://schemas.microsoft.com/office/drawing/2014/main" id="{F23D0206-807A-8E40-C594-6B8D2258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02E88784-B0BC-7678-3E88-A7501B63DCAF}"/>
              </a:ext>
            </a:extLst>
          </p:cNvPr>
          <p:cNvCxnSpPr>
            <a:cxnSpLocks/>
          </p:cNvCxnSpPr>
          <p:nvPr/>
        </p:nvCxnSpPr>
        <p:spPr>
          <a:xfrm flipV="1">
            <a:off x="7528142" y="2161668"/>
            <a:ext cx="840894" cy="54331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E6A6C00E-29B3-7E63-C84D-B4578470DE02}"/>
              </a:ext>
            </a:extLst>
          </p:cNvPr>
          <p:cNvCxnSpPr>
            <a:cxnSpLocks/>
          </p:cNvCxnSpPr>
          <p:nvPr/>
        </p:nvCxnSpPr>
        <p:spPr>
          <a:xfrm>
            <a:off x="7528142" y="2725140"/>
            <a:ext cx="840894" cy="54511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2">
            <a:extLst>
              <a:ext uri="{FF2B5EF4-FFF2-40B4-BE49-F238E27FC236}">
                <a16:creationId xmlns:a16="http://schemas.microsoft.com/office/drawing/2014/main" id="{CC45255D-5918-F831-84C0-05FFE9FA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7200"/>
            <a:ext cx="11018520" cy="553998"/>
          </a:xfrm>
        </p:spPr>
        <p:txBody>
          <a:bodyPr/>
          <a:lstStyle/>
          <a:p>
            <a:pPr algn="ctr"/>
            <a:r>
              <a:rPr lang="ko-KR" altLang="en-US" dirty="0"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0"/>
                </a:gradFill>
              </a:rPr>
              <a:t>모든 것은 닷넷으로</a:t>
            </a:r>
            <a:endParaRPr lang="en-US" dirty="0"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</a:endParaRPr>
          </a:p>
        </p:txBody>
      </p:sp>
      <p:pic>
        <p:nvPicPr>
          <p:cNvPr id="5127" name="그림 5126">
            <a:extLst>
              <a:ext uri="{FF2B5EF4-FFF2-40B4-BE49-F238E27FC236}">
                <a16:creationId xmlns:a16="http://schemas.microsoft.com/office/drawing/2014/main" id="{41017820-FEB9-90CC-529F-CC0F224D50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952" y="4654233"/>
            <a:ext cx="491999" cy="491999"/>
          </a:xfrm>
          <a:prstGeom prst="rect">
            <a:avLst/>
          </a:prstGeom>
        </p:spPr>
      </p:pic>
      <p:sp>
        <p:nvSpPr>
          <p:cNvPr id="5129" name="Text Placeholder 2">
            <a:extLst>
              <a:ext uri="{FF2B5EF4-FFF2-40B4-BE49-F238E27FC236}">
                <a16:creationId xmlns:a16="http://schemas.microsoft.com/office/drawing/2014/main" id="{793B9130-62CC-2020-B7B6-AF3A5E809FD6}"/>
              </a:ext>
            </a:extLst>
          </p:cNvPr>
          <p:cNvSpPr txBox="1">
            <a:spLocks/>
          </p:cNvSpPr>
          <p:nvPr/>
        </p:nvSpPr>
        <p:spPr>
          <a:xfrm>
            <a:off x="8629757" y="5278470"/>
            <a:ext cx="1839596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.NET Conf </a:t>
            </a:r>
            <a:r>
              <a:rPr lang="ko-KR" altLang="en-US" sz="1600" b="1" dirty="0">
                <a:solidFill>
                  <a:schemeClr val="bg1"/>
                </a:solidFill>
              </a:rPr>
              <a:t>사이트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6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12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F1F0E3-50E1-60E8-2756-33158112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131" y="3152001"/>
            <a:ext cx="5507737" cy="553998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3087-50E2-8B73-BC56-006A4E51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570201"/>
            <a:ext cx="5507737" cy="553998"/>
          </a:xfrm>
        </p:spPr>
        <p:txBody>
          <a:bodyPr/>
          <a:lstStyle/>
          <a:p>
            <a:r>
              <a:rPr lang="ko-KR" altLang="en-US" dirty="0"/>
              <a:t>이종인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7D352-DD67-D256-0E74-8DD66175B9C4}"/>
              </a:ext>
            </a:extLst>
          </p:cNvPr>
          <p:cNvSpPr txBox="1">
            <a:spLocks/>
          </p:cNvSpPr>
          <p:nvPr/>
        </p:nvSpPr>
        <p:spPr>
          <a:xfrm>
            <a:off x="584200" y="3535540"/>
            <a:ext cx="5513118" cy="7448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Developer MVP</a:t>
            </a:r>
          </a:p>
          <a:p>
            <a:r>
              <a:rPr lang="en-US" dirty="0"/>
              <a:t>DesignMe AI</a:t>
            </a:r>
          </a:p>
        </p:txBody>
      </p:sp>
      <p:pic>
        <p:nvPicPr>
          <p:cNvPr id="6" name="그림 개체 틀 5" descr="사람, 실내, 스웨터이(가) 표시된 사진&#10;&#10;자동 생성된 설명">
            <a:extLst>
              <a:ext uri="{FF2B5EF4-FFF2-40B4-BE49-F238E27FC236}">
                <a16:creationId xmlns:a16="http://schemas.microsoft.com/office/drawing/2014/main" id="{502DCCD9-4460-BCE5-6EA1-624F51126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83" b="12483"/>
          <a:stretch>
            <a:fillRect/>
          </a:stretch>
        </p:blipFill>
        <p:spPr>
          <a:xfrm>
            <a:off x="7445377" y="1661230"/>
            <a:ext cx="3535540" cy="35355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405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8">
            <a:extLst>
              <a:ext uri="{FF2B5EF4-FFF2-40B4-BE49-F238E27FC236}">
                <a16:creationId xmlns:a16="http://schemas.microsoft.com/office/drawing/2014/main" id="{B566B5D2-5C5A-240D-8F2B-3B2040339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7375" y="1770647"/>
            <a:ext cx="110172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무엇이든 만들 수 있는 플랫폼</a:t>
            </a:r>
            <a:endParaRPr kumimoji="0" lang="en-US" sz="24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Title 18">
            <a:extLst>
              <a:ext uri="{FF2B5EF4-FFF2-40B4-BE49-F238E27FC236}">
                <a16:creationId xmlns:a16="http://schemas.microsoft.com/office/drawing/2014/main" id="{73977537-6EAD-B754-9B3F-DA9A4F8AA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7375" y="1081887"/>
            <a:ext cx="1101725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0">
                      <a:srgbClr val="50E6FF"/>
                    </a:gs>
                    <a:gs pos="99000">
                      <a:srgbClr val="8661C5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0F4705-B1D7-4E31-FEAB-03EC1B6A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7375" y="2997483"/>
            <a:ext cx="1097280" cy="985438"/>
            <a:chOff x="587375" y="2997483"/>
            <a:chExt cx="1097280" cy="985438"/>
          </a:xfrm>
        </p:grpSpPr>
        <p:grpSp>
          <p:nvGrpSpPr>
            <p:cNvPr id="7" name="monitor 1" descr="monitor, desktop">
              <a:extLst>
                <a:ext uri="{FF2B5EF4-FFF2-40B4-BE49-F238E27FC236}">
                  <a16:creationId xmlns:a16="http://schemas.microsoft.com/office/drawing/2014/main" id="{F70C41EF-0788-D11D-341B-D5EF8A294C09}"/>
                </a:ext>
              </a:extLst>
            </p:cNvPr>
            <p:cNvGrpSpPr/>
            <p:nvPr/>
          </p:nvGrpSpPr>
          <p:grpSpPr>
            <a:xfrm>
              <a:off x="876832" y="2997483"/>
              <a:ext cx="518366" cy="422446"/>
              <a:chOff x="4233864" y="1827214"/>
              <a:chExt cx="403225" cy="328613"/>
            </a:xfrm>
          </p:grpSpPr>
          <p:sp>
            <p:nvSpPr>
              <p:cNvPr id="9" name="Freeform 53">
                <a:extLst>
                  <a:ext uri="{FF2B5EF4-FFF2-40B4-BE49-F238E27FC236}">
                    <a16:creationId xmlns:a16="http://schemas.microsoft.com/office/drawing/2014/main" id="{46FB7C6C-7913-65D4-6884-B2B71C928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Freeform 54">
                <a:extLst>
                  <a:ext uri="{FF2B5EF4-FFF2-40B4-BE49-F238E27FC236}">
                    <a16:creationId xmlns:a16="http://schemas.microsoft.com/office/drawing/2014/main" id="{A3133E12-49C5-046B-4642-3C6FECC1B2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 173">
                <a:extLst>
                  <a:ext uri="{FF2B5EF4-FFF2-40B4-BE49-F238E27FC236}">
                    <a16:creationId xmlns:a16="http://schemas.microsoft.com/office/drawing/2014/main" id="{3BBD34CC-10B6-0E25-3119-146A104BA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" name="Title 18">
              <a:extLst>
                <a:ext uri="{FF2B5EF4-FFF2-40B4-BE49-F238E27FC236}">
                  <a16:creationId xmlns:a16="http://schemas.microsoft.com/office/drawing/2014/main" id="{EEB4D239-9135-0011-1D2A-4E3F0AD837E1}"/>
                </a:ext>
              </a:extLst>
            </p:cNvPr>
            <p:cNvSpPr txBox="1">
              <a:spLocks/>
            </p:cNvSpPr>
            <p:nvPr/>
          </p:nvSpPr>
          <p:spPr>
            <a:xfrm>
              <a:off x="587375" y="3675144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Desktop</a:t>
              </a:r>
            </a:p>
          </p:txBody>
        </p:sp>
      </p:grpSp>
      <p:grpSp>
        <p:nvGrpSpPr>
          <p:cNvPr id="12" name="Group 6">
            <a:extLst>
              <a:ext uri="{FF2B5EF4-FFF2-40B4-BE49-F238E27FC236}">
                <a16:creationId xmlns:a16="http://schemas.microsoft.com/office/drawing/2014/main" id="{F38E61C1-36DB-C743-DBA7-5523E9521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42103" y="2907704"/>
            <a:ext cx="1097280" cy="1075217"/>
            <a:chOff x="2242103" y="2907704"/>
            <a:chExt cx="1097280" cy="1075217"/>
          </a:xfrm>
        </p:grpSpPr>
        <p:grpSp>
          <p:nvGrpSpPr>
            <p:cNvPr id="13" name="online" descr="online">
              <a:extLst>
                <a:ext uri="{FF2B5EF4-FFF2-40B4-BE49-F238E27FC236}">
                  <a16:creationId xmlns:a16="http://schemas.microsoft.com/office/drawing/2014/main" id="{D2115156-78BA-C82D-9606-2CB4337D72AF}"/>
                </a:ext>
              </a:extLst>
            </p:cNvPr>
            <p:cNvGrpSpPr/>
            <p:nvPr/>
          </p:nvGrpSpPr>
          <p:grpSpPr>
            <a:xfrm>
              <a:off x="2489742" y="2907704"/>
              <a:ext cx="602002" cy="602002"/>
              <a:chOff x="4472102" y="5773612"/>
              <a:chExt cx="436448" cy="436448"/>
            </a:xfrm>
          </p:grpSpPr>
          <p:sp>
            <p:nvSpPr>
              <p:cNvPr id="15" name="Freeform: Shape 59">
                <a:extLst>
                  <a:ext uri="{FF2B5EF4-FFF2-40B4-BE49-F238E27FC236}">
                    <a16:creationId xmlns:a16="http://schemas.microsoft.com/office/drawing/2014/main" id="{4958B23F-094B-700C-7163-6FDB81A1D1B3}"/>
                  </a:ext>
                </a:extLst>
              </p:cNvPr>
              <p:cNvSpPr/>
              <p:nvPr/>
            </p:nvSpPr>
            <p:spPr>
              <a:xfrm>
                <a:off x="4720145" y="5989603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60">
                <a:extLst>
                  <a:ext uri="{FF2B5EF4-FFF2-40B4-BE49-F238E27FC236}">
                    <a16:creationId xmlns:a16="http://schemas.microsoft.com/office/drawing/2014/main" id="{1714A844-3AFA-812E-9EAD-F6DEC4B77A3B}"/>
                  </a:ext>
                </a:extLst>
              </p:cNvPr>
              <p:cNvSpPr/>
              <p:nvPr/>
            </p:nvSpPr>
            <p:spPr>
              <a:xfrm>
                <a:off x="4720145" y="5823949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61">
                <a:extLst>
                  <a:ext uri="{FF2B5EF4-FFF2-40B4-BE49-F238E27FC236}">
                    <a16:creationId xmlns:a16="http://schemas.microsoft.com/office/drawing/2014/main" id="{8FF1E7CF-F146-750F-D16F-CA55E4B9D71E}"/>
                  </a:ext>
                </a:extLst>
              </p:cNvPr>
              <p:cNvSpPr/>
              <p:nvPr/>
            </p:nvSpPr>
            <p:spPr>
              <a:xfrm>
                <a:off x="4473724" y="5778339"/>
                <a:ext cx="427449" cy="427449"/>
              </a:xfrm>
              <a:custGeom>
                <a:avLst/>
                <a:gdLst>
                  <a:gd name="connsiteX0" fmla="*/ 215909 w 427449"/>
                  <a:gd name="connsiteY0" fmla="*/ 428976 h 427449"/>
                  <a:gd name="connsiteX1" fmla="*/ 430252 w 427449"/>
                  <a:gd name="connsiteY1" fmla="*/ 215233 h 427449"/>
                  <a:gd name="connsiteX2" fmla="*/ 215909 w 427449"/>
                  <a:gd name="connsiteY2" fmla="*/ 1566 h 427449"/>
                  <a:gd name="connsiteX3" fmla="*/ 1566 w 427449"/>
                  <a:gd name="connsiteY3" fmla="*/ 215233 h 427449"/>
                  <a:gd name="connsiteX4" fmla="*/ 215909 w 427449"/>
                  <a:gd name="connsiteY4" fmla="*/ 42897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449" h="427449">
                    <a:moveTo>
                      <a:pt x="215909" y="428976"/>
                    </a:moveTo>
                    <a:cubicBezTo>
                      <a:pt x="333927" y="428976"/>
                      <a:pt x="430252" y="332920"/>
                      <a:pt x="430252" y="215233"/>
                    </a:cubicBezTo>
                    <a:cubicBezTo>
                      <a:pt x="430252" y="97546"/>
                      <a:pt x="333851" y="1566"/>
                      <a:pt x="215909" y="1566"/>
                    </a:cubicBezTo>
                    <a:cubicBezTo>
                      <a:pt x="97891" y="1566"/>
                      <a:pt x="1566" y="97621"/>
                      <a:pt x="1566" y="215233"/>
                    </a:cubicBezTo>
                    <a:cubicBezTo>
                      <a:pt x="1566" y="332845"/>
                      <a:pt x="97891" y="428976"/>
                      <a:pt x="215909" y="42897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62">
                <a:extLst>
                  <a:ext uri="{FF2B5EF4-FFF2-40B4-BE49-F238E27FC236}">
                    <a16:creationId xmlns:a16="http://schemas.microsoft.com/office/drawing/2014/main" id="{E8C4E331-AE59-78D6-F5B1-EDF0A9329989}"/>
                  </a:ext>
                </a:extLst>
              </p:cNvPr>
              <p:cNvSpPr/>
              <p:nvPr/>
            </p:nvSpPr>
            <p:spPr>
              <a:xfrm>
                <a:off x="4686399" y="5779112"/>
                <a:ext cx="4499" cy="427449"/>
              </a:xfrm>
              <a:custGeom>
                <a:avLst/>
                <a:gdLst>
                  <a:gd name="connsiteX0" fmla="*/ 5585 w 4499"/>
                  <a:gd name="connsiteY0" fmla="*/ 1566 h 427449"/>
                  <a:gd name="connsiteX1" fmla="*/ 1566 w 4499"/>
                  <a:gd name="connsiteY1" fmla="*/ 1566 h 427449"/>
                  <a:gd name="connsiteX2" fmla="*/ 1566 w 4499"/>
                  <a:gd name="connsiteY2" fmla="*/ 428220 h 427449"/>
                  <a:gd name="connsiteX3" fmla="*/ 5585 w 4499"/>
                  <a:gd name="connsiteY3" fmla="*/ 428220 h 427449"/>
                  <a:gd name="connsiteX4" fmla="*/ 5585 w 4499"/>
                  <a:gd name="connsiteY4" fmla="*/ 156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" h="427449">
                    <a:moveTo>
                      <a:pt x="5585" y="1566"/>
                    </a:moveTo>
                    <a:lnTo>
                      <a:pt x="1566" y="1566"/>
                    </a:lnTo>
                    <a:lnTo>
                      <a:pt x="1566" y="428220"/>
                    </a:lnTo>
                    <a:lnTo>
                      <a:pt x="5585" y="428220"/>
                    </a:lnTo>
                    <a:lnTo>
                      <a:pt x="5585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63">
                <a:extLst>
                  <a:ext uri="{FF2B5EF4-FFF2-40B4-BE49-F238E27FC236}">
                    <a16:creationId xmlns:a16="http://schemas.microsoft.com/office/drawing/2014/main" id="{588BD1E7-A4BC-D971-F012-871FC8DB9CE4}"/>
                  </a:ext>
                </a:extLst>
              </p:cNvPr>
              <p:cNvSpPr/>
              <p:nvPr/>
            </p:nvSpPr>
            <p:spPr>
              <a:xfrm>
                <a:off x="4472131" y="5888013"/>
                <a:ext cx="431949" cy="211475"/>
              </a:xfrm>
              <a:custGeom>
                <a:avLst/>
                <a:gdLst>
                  <a:gd name="connsiteX0" fmla="*/ 217502 w 431948"/>
                  <a:gd name="connsiteY0" fmla="*/ 211224 h 211474"/>
                  <a:gd name="connsiteX1" fmla="*/ 1566 w 431948"/>
                  <a:gd name="connsiteY1" fmla="*/ 106395 h 211474"/>
                  <a:gd name="connsiteX2" fmla="*/ 217502 w 431948"/>
                  <a:gd name="connsiteY2" fmla="*/ 1566 h 211474"/>
                  <a:gd name="connsiteX3" fmla="*/ 433438 w 431948"/>
                  <a:gd name="connsiteY3" fmla="*/ 106395 h 211474"/>
                  <a:gd name="connsiteX4" fmla="*/ 217502 w 431948"/>
                  <a:gd name="connsiteY4" fmla="*/ 211224 h 211474"/>
                  <a:gd name="connsiteX5" fmla="*/ 217502 w 431948"/>
                  <a:gd name="connsiteY5" fmla="*/ 4742 h 211474"/>
                  <a:gd name="connsiteX6" fmla="*/ 5585 w 431948"/>
                  <a:gd name="connsiteY6" fmla="*/ 105563 h 211474"/>
                  <a:gd name="connsiteX7" fmla="*/ 217502 w 431948"/>
                  <a:gd name="connsiteY7" fmla="*/ 206384 h 211474"/>
                  <a:gd name="connsiteX8" fmla="*/ 429418 w 431948"/>
                  <a:gd name="connsiteY8" fmla="*/ 105563 h 211474"/>
                  <a:gd name="connsiteX9" fmla="*/ 217502 w 431948"/>
                  <a:gd name="connsiteY9" fmla="*/ 4742 h 21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1948" h="211474">
                    <a:moveTo>
                      <a:pt x="217502" y="211224"/>
                    </a:moveTo>
                    <a:cubicBezTo>
                      <a:pt x="98650" y="211224"/>
                      <a:pt x="1566" y="164029"/>
                      <a:pt x="1566" y="106395"/>
                    </a:cubicBezTo>
                    <a:cubicBezTo>
                      <a:pt x="1566" y="48762"/>
                      <a:pt x="98650" y="1566"/>
                      <a:pt x="217502" y="1566"/>
                    </a:cubicBezTo>
                    <a:cubicBezTo>
                      <a:pt x="336354" y="1566"/>
                      <a:pt x="433438" y="48762"/>
                      <a:pt x="433438" y="106395"/>
                    </a:cubicBezTo>
                    <a:cubicBezTo>
                      <a:pt x="433362" y="164029"/>
                      <a:pt x="336278" y="211224"/>
                      <a:pt x="217502" y="211224"/>
                    </a:cubicBezTo>
                    <a:close/>
                    <a:moveTo>
                      <a:pt x="217502" y="4742"/>
                    </a:moveTo>
                    <a:cubicBezTo>
                      <a:pt x="100318" y="4742"/>
                      <a:pt x="5585" y="50350"/>
                      <a:pt x="5585" y="105563"/>
                    </a:cubicBezTo>
                    <a:cubicBezTo>
                      <a:pt x="5585" y="160776"/>
                      <a:pt x="100318" y="206384"/>
                      <a:pt x="217502" y="206384"/>
                    </a:cubicBezTo>
                    <a:cubicBezTo>
                      <a:pt x="334685" y="206384"/>
                      <a:pt x="429418" y="160776"/>
                      <a:pt x="429418" y="105563"/>
                    </a:cubicBezTo>
                    <a:cubicBezTo>
                      <a:pt x="429342" y="50350"/>
                      <a:pt x="334685" y="4742"/>
                      <a:pt x="217502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64">
                <a:extLst>
                  <a:ext uri="{FF2B5EF4-FFF2-40B4-BE49-F238E27FC236}">
                    <a16:creationId xmlns:a16="http://schemas.microsoft.com/office/drawing/2014/main" id="{07DE2F97-94E7-4227-5971-CFC899457137}"/>
                  </a:ext>
                </a:extLst>
              </p:cNvPr>
              <p:cNvSpPr/>
              <p:nvPr/>
            </p:nvSpPr>
            <p:spPr>
              <a:xfrm>
                <a:off x="4582938" y="5777513"/>
                <a:ext cx="211475" cy="431949"/>
              </a:xfrm>
              <a:custGeom>
                <a:avLst/>
                <a:gdLst>
                  <a:gd name="connsiteX0" fmla="*/ 106689 w 211474"/>
                  <a:gd name="connsiteY0" fmla="*/ 432228 h 431948"/>
                  <a:gd name="connsiteX1" fmla="*/ 1566 w 211474"/>
                  <a:gd name="connsiteY1" fmla="*/ 216897 h 431948"/>
                  <a:gd name="connsiteX2" fmla="*/ 106689 w 211474"/>
                  <a:gd name="connsiteY2" fmla="*/ 1566 h 431948"/>
                  <a:gd name="connsiteX3" fmla="*/ 211813 w 211474"/>
                  <a:gd name="connsiteY3" fmla="*/ 216897 h 431948"/>
                  <a:gd name="connsiteX4" fmla="*/ 106689 w 211474"/>
                  <a:gd name="connsiteY4" fmla="*/ 432228 h 431948"/>
                  <a:gd name="connsiteX5" fmla="*/ 106689 w 211474"/>
                  <a:gd name="connsiteY5" fmla="*/ 4742 h 431948"/>
                  <a:gd name="connsiteX6" fmla="*/ 5585 w 211474"/>
                  <a:gd name="connsiteY6" fmla="*/ 216065 h 431948"/>
                  <a:gd name="connsiteX7" fmla="*/ 106689 w 211474"/>
                  <a:gd name="connsiteY7" fmla="*/ 427387 h 431948"/>
                  <a:gd name="connsiteX8" fmla="*/ 207793 w 211474"/>
                  <a:gd name="connsiteY8" fmla="*/ 216065 h 431948"/>
                  <a:gd name="connsiteX9" fmla="*/ 106689 w 211474"/>
                  <a:gd name="connsiteY9" fmla="*/ 4742 h 4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474" h="431948">
                    <a:moveTo>
                      <a:pt x="106689" y="432228"/>
                    </a:moveTo>
                    <a:cubicBezTo>
                      <a:pt x="48894" y="432228"/>
                      <a:pt x="1566" y="335416"/>
                      <a:pt x="1566" y="216897"/>
                    </a:cubicBezTo>
                    <a:cubicBezTo>
                      <a:pt x="1566" y="98378"/>
                      <a:pt x="48894" y="1566"/>
                      <a:pt x="106689" y="1566"/>
                    </a:cubicBezTo>
                    <a:cubicBezTo>
                      <a:pt x="164484" y="1566"/>
                      <a:pt x="211813" y="98453"/>
                      <a:pt x="211813" y="216897"/>
                    </a:cubicBezTo>
                    <a:cubicBezTo>
                      <a:pt x="211813" y="335341"/>
                      <a:pt x="164484" y="432228"/>
                      <a:pt x="106689" y="432228"/>
                    </a:cubicBezTo>
                    <a:close/>
                    <a:moveTo>
                      <a:pt x="106689" y="4742"/>
                    </a:moveTo>
                    <a:cubicBezTo>
                      <a:pt x="50486" y="4742"/>
                      <a:pt x="5585" y="99210"/>
                      <a:pt x="5585" y="216065"/>
                    </a:cubicBezTo>
                    <a:cubicBezTo>
                      <a:pt x="5585" y="332920"/>
                      <a:pt x="51321" y="427387"/>
                      <a:pt x="106689" y="427387"/>
                    </a:cubicBezTo>
                    <a:cubicBezTo>
                      <a:pt x="162057" y="427387"/>
                      <a:pt x="207793" y="332920"/>
                      <a:pt x="207793" y="216065"/>
                    </a:cubicBezTo>
                    <a:cubicBezTo>
                      <a:pt x="207793" y="99210"/>
                      <a:pt x="162816" y="4742"/>
                      <a:pt x="106689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65">
                <a:extLst>
                  <a:ext uri="{FF2B5EF4-FFF2-40B4-BE49-F238E27FC236}">
                    <a16:creationId xmlns:a16="http://schemas.microsoft.com/office/drawing/2014/main" id="{3C70513E-3113-883A-F274-BB705C0915A7}"/>
                  </a:ext>
                </a:extLst>
              </p:cNvPr>
              <p:cNvSpPr/>
              <p:nvPr/>
            </p:nvSpPr>
            <p:spPr>
              <a:xfrm>
                <a:off x="4474548" y="5990429"/>
                <a:ext cx="427449" cy="4499"/>
              </a:xfrm>
              <a:custGeom>
                <a:avLst/>
                <a:gdLst>
                  <a:gd name="connsiteX0" fmla="*/ 429343 w 427449"/>
                  <a:gd name="connsiteY0" fmla="*/ 1566 h 4499"/>
                  <a:gd name="connsiteX1" fmla="*/ 1566 w 427449"/>
                  <a:gd name="connsiteY1" fmla="*/ 1566 h 4499"/>
                  <a:gd name="connsiteX2" fmla="*/ 1566 w 427449"/>
                  <a:gd name="connsiteY2" fmla="*/ 5574 h 4499"/>
                  <a:gd name="connsiteX3" fmla="*/ 429418 w 427449"/>
                  <a:gd name="connsiteY3" fmla="*/ 5574 h 4499"/>
                  <a:gd name="connsiteX4" fmla="*/ 429418 w 427449"/>
                  <a:gd name="connsiteY4" fmla="*/ 1566 h 4499"/>
                  <a:gd name="connsiteX5" fmla="*/ 429343 w 427449"/>
                  <a:gd name="connsiteY5" fmla="*/ 1566 h 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449" h="4499">
                    <a:moveTo>
                      <a:pt x="429343" y="1566"/>
                    </a:moveTo>
                    <a:lnTo>
                      <a:pt x="1566" y="1566"/>
                    </a:lnTo>
                    <a:lnTo>
                      <a:pt x="1566" y="5574"/>
                    </a:lnTo>
                    <a:lnTo>
                      <a:pt x="429418" y="5574"/>
                    </a:lnTo>
                    <a:lnTo>
                      <a:pt x="429418" y="1566"/>
                    </a:lnTo>
                    <a:lnTo>
                      <a:pt x="429343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66">
                <a:extLst>
                  <a:ext uri="{FF2B5EF4-FFF2-40B4-BE49-F238E27FC236}">
                    <a16:creationId xmlns:a16="http://schemas.microsoft.com/office/drawing/2014/main" id="{49EB14EF-DFFB-9BA9-A26A-CC419A9B368A}"/>
                  </a:ext>
                </a:extLst>
              </p:cNvPr>
              <p:cNvSpPr/>
              <p:nvPr/>
            </p:nvSpPr>
            <p:spPr>
              <a:xfrm>
                <a:off x="4668794" y="6076041"/>
                <a:ext cx="40495" cy="40495"/>
              </a:xfrm>
              <a:custGeom>
                <a:avLst/>
                <a:gdLst>
                  <a:gd name="connsiteX0" fmla="*/ 20830 w 40495"/>
                  <a:gd name="connsiteY0" fmla="*/ 39988 h 40495"/>
                  <a:gd name="connsiteX1" fmla="*/ 40096 w 40495"/>
                  <a:gd name="connsiteY1" fmla="*/ 20777 h 40495"/>
                  <a:gd name="connsiteX2" fmla="*/ 20830 w 40495"/>
                  <a:gd name="connsiteY2" fmla="*/ 1566 h 40495"/>
                  <a:gd name="connsiteX3" fmla="*/ 1566 w 40495"/>
                  <a:gd name="connsiteY3" fmla="*/ 20777 h 40495"/>
                  <a:gd name="connsiteX4" fmla="*/ 20830 w 40495"/>
                  <a:gd name="connsiteY4" fmla="*/ 39988 h 4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95" h="40495">
                    <a:moveTo>
                      <a:pt x="20830" y="39988"/>
                    </a:moveTo>
                    <a:cubicBezTo>
                      <a:pt x="31298" y="39988"/>
                      <a:pt x="40096" y="31214"/>
                      <a:pt x="40096" y="20777"/>
                    </a:cubicBezTo>
                    <a:cubicBezTo>
                      <a:pt x="40096" y="10339"/>
                      <a:pt x="31298" y="1566"/>
                      <a:pt x="20830" y="1566"/>
                    </a:cubicBezTo>
                    <a:cubicBezTo>
                      <a:pt x="10364" y="1566"/>
                      <a:pt x="1566" y="10339"/>
                      <a:pt x="1566" y="20777"/>
                    </a:cubicBezTo>
                    <a:cubicBezTo>
                      <a:pt x="1566" y="31214"/>
                      <a:pt x="10364" y="39988"/>
                      <a:pt x="20830" y="399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67">
                <a:extLst>
                  <a:ext uri="{FF2B5EF4-FFF2-40B4-BE49-F238E27FC236}">
                    <a16:creationId xmlns:a16="http://schemas.microsoft.com/office/drawing/2014/main" id="{3DC3CCC5-8D7A-2ECB-3158-8E0D790F47DB}"/>
                  </a:ext>
                </a:extLst>
              </p:cNvPr>
              <p:cNvSpPr/>
              <p:nvPr/>
            </p:nvSpPr>
            <p:spPr>
              <a:xfrm>
                <a:off x="4568457" y="5975981"/>
                <a:ext cx="31496" cy="31496"/>
              </a:xfrm>
              <a:custGeom>
                <a:avLst/>
                <a:gdLst>
                  <a:gd name="connsiteX0" fmla="*/ 17645 w 31496"/>
                  <a:gd name="connsiteY0" fmla="*/ 33635 h 31496"/>
                  <a:gd name="connsiteX1" fmla="*/ 33725 w 31496"/>
                  <a:gd name="connsiteY1" fmla="*/ 17600 h 31496"/>
                  <a:gd name="connsiteX2" fmla="*/ 17645 w 31496"/>
                  <a:gd name="connsiteY2" fmla="*/ 1566 h 31496"/>
                  <a:gd name="connsiteX3" fmla="*/ 1566 w 31496"/>
                  <a:gd name="connsiteY3" fmla="*/ 17600 h 31496"/>
                  <a:gd name="connsiteX4" fmla="*/ 17645 w 31496"/>
                  <a:gd name="connsiteY4" fmla="*/ 33635 h 3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" h="31496">
                    <a:moveTo>
                      <a:pt x="17645" y="33635"/>
                    </a:moveTo>
                    <a:cubicBezTo>
                      <a:pt x="26444" y="33635"/>
                      <a:pt x="33725" y="26449"/>
                      <a:pt x="33725" y="17600"/>
                    </a:cubicBezTo>
                    <a:cubicBezTo>
                      <a:pt x="33725" y="8826"/>
                      <a:pt x="26519" y="1566"/>
                      <a:pt x="17645" y="1566"/>
                    </a:cubicBezTo>
                    <a:cubicBezTo>
                      <a:pt x="8847" y="1566"/>
                      <a:pt x="1566" y="8751"/>
                      <a:pt x="1566" y="17600"/>
                    </a:cubicBezTo>
                    <a:cubicBezTo>
                      <a:pt x="1566" y="26449"/>
                      <a:pt x="8771" y="33635"/>
                      <a:pt x="17645" y="3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68">
                <a:extLst>
                  <a:ext uri="{FF2B5EF4-FFF2-40B4-BE49-F238E27FC236}">
                    <a16:creationId xmlns:a16="http://schemas.microsoft.com/office/drawing/2014/main" id="{5D160E66-673C-F2C6-143D-F18138262940}"/>
                  </a:ext>
                </a:extLst>
              </p:cNvPr>
              <p:cNvSpPr/>
              <p:nvPr/>
            </p:nvSpPr>
            <p:spPr>
              <a:xfrm>
                <a:off x="4666676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69">
                <a:extLst>
                  <a:ext uri="{FF2B5EF4-FFF2-40B4-BE49-F238E27FC236}">
                    <a16:creationId xmlns:a16="http://schemas.microsoft.com/office/drawing/2014/main" id="{853FE336-5A27-7542-C429-B4B800CBE4C0}"/>
                  </a:ext>
                </a:extLst>
              </p:cNvPr>
              <p:cNvSpPr/>
              <p:nvPr/>
            </p:nvSpPr>
            <p:spPr>
              <a:xfrm>
                <a:off x="4666676" y="5866922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70">
                <a:extLst>
                  <a:ext uri="{FF2B5EF4-FFF2-40B4-BE49-F238E27FC236}">
                    <a16:creationId xmlns:a16="http://schemas.microsoft.com/office/drawing/2014/main" id="{5E19DCC9-30BB-D928-5E01-B02B320FE12C}"/>
                  </a:ext>
                </a:extLst>
              </p:cNvPr>
              <p:cNvSpPr/>
              <p:nvPr/>
            </p:nvSpPr>
            <p:spPr>
              <a:xfrm>
                <a:off x="4768688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2" y="45434"/>
                      <a:pt x="45557" y="35677"/>
                      <a:pt x="45557" y="23500"/>
                    </a:cubicBezTo>
                    <a:cubicBezTo>
                      <a:pt x="45557" y="11323"/>
                      <a:pt x="35772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71">
                <a:extLst>
                  <a:ext uri="{FF2B5EF4-FFF2-40B4-BE49-F238E27FC236}">
                    <a16:creationId xmlns:a16="http://schemas.microsoft.com/office/drawing/2014/main" id="{5BF579B5-AF3B-DB7B-FC74-799D674BBC07}"/>
                  </a:ext>
                </a:extLst>
              </p:cNvPr>
              <p:cNvSpPr/>
              <p:nvPr/>
            </p:nvSpPr>
            <p:spPr>
              <a:xfrm>
                <a:off x="4767470" y="607150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72">
                <a:extLst>
                  <a:ext uri="{FF2B5EF4-FFF2-40B4-BE49-F238E27FC236}">
                    <a16:creationId xmlns:a16="http://schemas.microsoft.com/office/drawing/2014/main" id="{38C2813C-5624-08D7-14BB-7785E8F68961}"/>
                  </a:ext>
                </a:extLst>
              </p:cNvPr>
              <p:cNvSpPr/>
              <p:nvPr/>
            </p:nvSpPr>
            <p:spPr>
              <a:xfrm>
                <a:off x="4585211" y="607150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73">
                <a:extLst>
                  <a:ext uri="{FF2B5EF4-FFF2-40B4-BE49-F238E27FC236}">
                    <a16:creationId xmlns:a16="http://schemas.microsoft.com/office/drawing/2014/main" id="{C5846C1E-D7C5-714C-A69A-D123239C29FF}"/>
                  </a:ext>
                </a:extLst>
              </p:cNvPr>
              <p:cNvSpPr/>
              <p:nvPr/>
            </p:nvSpPr>
            <p:spPr>
              <a:xfrm>
                <a:off x="4767470" y="588899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74">
                <a:extLst>
                  <a:ext uri="{FF2B5EF4-FFF2-40B4-BE49-F238E27FC236}">
                    <a16:creationId xmlns:a16="http://schemas.microsoft.com/office/drawing/2014/main" id="{09E3A19F-C5E1-0048-7B5E-B9E1294D8586}"/>
                  </a:ext>
                </a:extLst>
              </p:cNvPr>
              <p:cNvSpPr/>
              <p:nvPr/>
            </p:nvSpPr>
            <p:spPr>
              <a:xfrm>
                <a:off x="4585211" y="588899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" name="Title 18">
              <a:extLst>
                <a:ext uri="{FF2B5EF4-FFF2-40B4-BE49-F238E27FC236}">
                  <a16:creationId xmlns:a16="http://schemas.microsoft.com/office/drawing/2014/main" id="{7B14378B-CF53-80ED-BC7E-5E9E8CD30311}"/>
                </a:ext>
              </a:extLst>
            </p:cNvPr>
            <p:cNvSpPr txBox="1">
              <a:spLocks/>
            </p:cNvSpPr>
            <p:nvPr/>
          </p:nvSpPr>
          <p:spPr>
            <a:xfrm>
              <a:off x="2242103" y="3675144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Web</a:t>
              </a:r>
            </a:p>
          </p:txBody>
        </p: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FD054AB3-E944-25E3-9CDE-FAADFB223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96831" y="3028391"/>
            <a:ext cx="1097280" cy="954530"/>
            <a:chOff x="3896831" y="3028391"/>
            <a:chExt cx="1097280" cy="954530"/>
          </a:xfrm>
        </p:grpSpPr>
        <p:grpSp>
          <p:nvGrpSpPr>
            <p:cNvPr id="32" name="broad application support" descr="broad application support">
              <a:extLst>
                <a:ext uri="{FF2B5EF4-FFF2-40B4-BE49-F238E27FC236}">
                  <a16:creationId xmlns:a16="http://schemas.microsoft.com/office/drawing/2014/main" id="{75E54D25-ED79-2AAB-B580-55F18A9FF12B}"/>
                </a:ext>
              </a:extLst>
            </p:cNvPr>
            <p:cNvGrpSpPr/>
            <p:nvPr/>
          </p:nvGrpSpPr>
          <p:grpSpPr>
            <a:xfrm>
              <a:off x="4139578" y="3028391"/>
              <a:ext cx="611788" cy="360630"/>
              <a:chOff x="6313882" y="1370180"/>
              <a:chExt cx="443543" cy="261457"/>
            </a:xfrm>
          </p:grpSpPr>
          <p:sp>
            <p:nvSpPr>
              <p:cNvPr id="34" name="Freeform 907">
                <a:extLst>
                  <a:ext uri="{FF2B5EF4-FFF2-40B4-BE49-F238E27FC236}">
                    <a16:creationId xmlns:a16="http://schemas.microsoft.com/office/drawing/2014/main" id="{9B6165A2-CD62-F16A-BDE0-6EB18FCFC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882" y="1370180"/>
                <a:ext cx="443543" cy="261457"/>
              </a:xfrm>
              <a:custGeom>
                <a:avLst/>
                <a:gdLst>
                  <a:gd name="T0" fmla="*/ 382 w 384"/>
                  <a:gd name="T1" fmla="*/ 159 h 228"/>
                  <a:gd name="T2" fmla="*/ 382 w 384"/>
                  <a:gd name="T3" fmla="*/ 156 h 228"/>
                  <a:gd name="T4" fmla="*/ 384 w 384"/>
                  <a:gd name="T5" fmla="*/ 139 h 228"/>
                  <a:gd name="T6" fmla="*/ 297 w 384"/>
                  <a:gd name="T7" fmla="*/ 51 h 228"/>
                  <a:gd name="T8" fmla="*/ 278 w 384"/>
                  <a:gd name="T9" fmla="*/ 53 h 228"/>
                  <a:gd name="T10" fmla="*/ 184 w 384"/>
                  <a:gd name="T11" fmla="*/ 0 h 228"/>
                  <a:gd name="T12" fmla="*/ 73 w 384"/>
                  <a:gd name="T13" fmla="*/ 114 h 228"/>
                  <a:gd name="T14" fmla="*/ 73 w 384"/>
                  <a:gd name="T15" fmla="*/ 119 h 228"/>
                  <a:gd name="T16" fmla="*/ 55 w 384"/>
                  <a:gd name="T17" fmla="*/ 116 h 228"/>
                  <a:gd name="T18" fmla="*/ 0 w 384"/>
                  <a:gd name="T19" fmla="*/ 172 h 228"/>
                  <a:gd name="T20" fmla="*/ 49 w 384"/>
                  <a:gd name="T21" fmla="*/ 227 h 228"/>
                  <a:gd name="T22" fmla="*/ 297 w 384"/>
                  <a:gd name="T23" fmla="*/ 228 h 228"/>
                  <a:gd name="T24" fmla="*/ 373 w 384"/>
                  <a:gd name="T25" fmla="*/ 182 h 228"/>
                  <a:gd name="T26" fmla="*/ 374 w 384"/>
                  <a:gd name="T27" fmla="*/ 180 h 228"/>
                  <a:gd name="T28" fmla="*/ 382 w 384"/>
                  <a:gd name="T29" fmla="*/ 15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4" h="228">
                    <a:moveTo>
                      <a:pt x="382" y="159"/>
                    </a:moveTo>
                    <a:cubicBezTo>
                      <a:pt x="382" y="158"/>
                      <a:pt x="382" y="157"/>
                      <a:pt x="382" y="156"/>
                    </a:cubicBezTo>
                    <a:cubicBezTo>
                      <a:pt x="383" y="151"/>
                      <a:pt x="384" y="145"/>
                      <a:pt x="384" y="139"/>
                    </a:cubicBezTo>
                    <a:cubicBezTo>
                      <a:pt x="384" y="90"/>
                      <a:pt x="345" y="51"/>
                      <a:pt x="297" y="51"/>
                    </a:cubicBezTo>
                    <a:cubicBezTo>
                      <a:pt x="291" y="51"/>
                      <a:pt x="284" y="52"/>
                      <a:pt x="278" y="53"/>
                    </a:cubicBezTo>
                    <a:cubicBezTo>
                      <a:pt x="258" y="21"/>
                      <a:pt x="224" y="0"/>
                      <a:pt x="184" y="0"/>
                    </a:cubicBezTo>
                    <a:cubicBezTo>
                      <a:pt x="122" y="0"/>
                      <a:pt x="73" y="51"/>
                      <a:pt x="73" y="114"/>
                    </a:cubicBezTo>
                    <a:cubicBezTo>
                      <a:pt x="73" y="116"/>
                      <a:pt x="73" y="117"/>
                      <a:pt x="73" y="119"/>
                    </a:cubicBezTo>
                    <a:cubicBezTo>
                      <a:pt x="67" y="117"/>
                      <a:pt x="61" y="116"/>
                      <a:pt x="55" y="116"/>
                    </a:cubicBezTo>
                    <a:cubicBezTo>
                      <a:pt x="25" y="116"/>
                      <a:pt x="0" y="141"/>
                      <a:pt x="0" y="172"/>
                    </a:cubicBezTo>
                    <a:cubicBezTo>
                      <a:pt x="0" y="201"/>
                      <a:pt x="22" y="225"/>
                      <a:pt x="49" y="227"/>
                    </a:cubicBezTo>
                    <a:cubicBezTo>
                      <a:pt x="297" y="228"/>
                      <a:pt x="297" y="228"/>
                      <a:pt x="297" y="228"/>
                    </a:cubicBezTo>
                    <a:cubicBezTo>
                      <a:pt x="330" y="228"/>
                      <a:pt x="358" y="210"/>
                      <a:pt x="373" y="182"/>
                    </a:cubicBezTo>
                    <a:cubicBezTo>
                      <a:pt x="373" y="182"/>
                      <a:pt x="374" y="181"/>
                      <a:pt x="374" y="180"/>
                    </a:cubicBezTo>
                    <a:cubicBezTo>
                      <a:pt x="377" y="175"/>
                      <a:pt x="380" y="168"/>
                      <a:pt x="382" y="15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 908">
                <a:extLst>
                  <a:ext uri="{FF2B5EF4-FFF2-40B4-BE49-F238E27FC236}">
                    <a16:creationId xmlns:a16="http://schemas.microsoft.com/office/drawing/2014/main" id="{3C0A4752-63F6-6AC9-E35A-6B3618CC6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948" y="1416869"/>
                <a:ext cx="163410" cy="166524"/>
              </a:xfrm>
              <a:custGeom>
                <a:avLst/>
                <a:gdLst>
                  <a:gd name="T0" fmla="*/ 142 w 142"/>
                  <a:gd name="T1" fmla="*/ 80 h 145"/>
                  <a:gd name="T2" fmla="*/ 142 w 142"/>
                  <a:gd name="T3" fmla="*/ 65 h 145"/>
                  <a:gd name="T4" fmla="*/ 127 w 142"/>
                  <a:gd name="T5" fmla="*/ 65 h 145"/>
                  <a:gd name="T6" fmla="*/ 116 w 142"/>
                  <a:gd name="T7" fmla="*/ 38 h 145"/>
                  <a:gd name="T8" fmla="*/ 127 w 142"/>
                  <a:gd name="T9" fmla="*/ 27 h 145"/>
                  <a:gd name="T10" fmla="*/ 116 w 142"/>
                  <a:gd name="T11" fmla="*/ 16 h 145"/>
                  <a:gd name="T12" fmla="*/ 105 w 142"/>
                  <a:gd name="T13" fmla="*/ 27 h 145"/>
                  <a:gd name="T14" fmla="*/ 79 w 142"/>
                  <a:gd name="T15" fmla="*/ 16 h 145"/>
                  <a:gd name="T16" fmla="*/ 79 w 142"/>
                  <a:gd name="T17" fmla="*/ 0 h 145"/>
                  <a:gd name="T18" fmla="*/ 64 w 142"/>
                  <a:gd name="T19" fmla="*/ 0 h 145"/>
                  <a:gd name="T20" fmla="*/ 64 w 142"/>
                  <a:gd name="T21" fmla="*/ 16 h 145"/>
                  <a:gd name="T22" fmla="*/ 37 w 142"/>
                  <a:gd name="T23" fmla="*/ 27 h 145"/>
                  <a:gd name="T24" fmla="*/ 27 w 142"/>
                  <a:gd name="T25" fmla="*/ 16 h 145"/>
                  <a:gd name="T26" fmla="*/ 16 w 142"/>
                  <a:gd name="T27" fmla="*/ 27 h 145"/>
                  <a:gd name="T28" fmla="*/ 27 w 142"/>
                  <a:gd name="T29" fmla="*/ 38 h 145"/>
                  <a:gd name="T30" fmla="*/ 16 w 142"/>
                  <a:gd name="T31" fmla="*/ 65 h 145"/>
                  <a:gd name="T32" fmla="*/ 0 w 142"/>
                  <a:gd name="T33" fmla="*/ 65 h 145"/>
                  <a:gd name="T34" fmla="*/ 0 w 142"/>
                  <a:gd name="T35" fmla="*/ 81 h 145"/>
                  <a:gd name="T36" fmla="*/ 16 w 142"/>
                  <a:gd name="T37" fmla="*/ 81 h 145"/>
                  <a:gd name="T38" fmla="*/ 27 w 142"/>
                  <a:gd name="T39" fmla="*/ 108 h 145"/>
                  <a:gd name="T40" fmla="*/ 16 w 142"/>
                  <a:gd name="T41" fmla="*/ 119 h 145"/>
                  <a:gd name="T42" fmla="*/ 27 w 142"/>
                  <a:gd name="T43" fmla="*/ 130 h 145"/>
                  <a:gd name="T44" fmla="*/ 37 w 142"/>
                  <a:gd name="T45" fmla="*/ 118 h 145"/>
                  <a:gd name="T46" fmla="*/ 64 w 142"/>
                  <a:gd name="T47" fmla="*/ 130 h 145"/>
                  <a:gd name="T48" fmla="*/ 64 w 142"/>
                  <a:gd name="T49" fmla="*/ 145 h 145"/>
                  <a:gd name="T50" fmla="*/ 79 w 142"/>
                  <a:gd name="T51" fmla="*/ 145 h 145"/>
                  <a:gd name="T52" fmla="*/ 79 w 142"/>
                  <a:gd name="T53" fmla="*/ 130 h 145"/>
                  <a:gd name="T54" fmla="*/ 105 w 142"/>
                  <a:gd name="T55" fmla="*/ 118 h 145"/>
                  <a:gd name="T56" fmla="*/ 116 w 142"/>
                  <a:gd name="T57" fmla="*/ 130 h 145"/>
                  <a:gd name="T58" fmla="*/ 127 w 142"/>
                  <a:gd name="T59" fmla="*/ 119 h 145"/>
                  <a:gd name="T60" fmla="*/ 116 w 142"/>
                  <a:gd name="T61" fmla="*/ 108 h 145"/>
                  <a:gd name="T62" fmla="*/ 127 w 142"/>
                  <a:gd name="T63" fmla="*/ 81 h 145"/>
                  <a:gd name="T64" fmla="*/ 142 w 142"/>
                  <a:gd name="T65" fmla="*/ 81 h 145"/>
                  <a:gd name="T66" fmla="*/ 142 w 142"/>
                  <a:gd name="T67" fmla="*/ 8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2" h="145">
                    <a:moveTo>
                      <a:pt x="142" y="80"/>
                    </a:moveTo>
                    <a:cubicBezTo>
                      <a:pt x="142" y="65"/>
                      <a:pt x="142" y="65"/>
                      <a:pt x="142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6" y="55"/>
                      <a:pt x="122" y="46"/>
                      <a:pt x="116" y="38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98" y="21"/>
                      <a:pt x="89" y="17"/>
                      <a:pt x="79" y="1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4" y="17"/>
                      <a:pt x="45" y="21"/>
                      <a:pt x="37" y="2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1" y="46"/>
                      <a:pt x="17" y="55"/>
                      <a:pt x="16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91"/>
                      <a:pt x="21" y="100"/>
                      <a:pt x="27" y="10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5" y="124"/>
                      <a:pt x="54" y="128"/>
                      <a:pt x="64" y="130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79" y="145"/>
                      <a:pt x="79" y="145"/>
                      <a:pt x="79" y="145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89" y="128"/>
                      <a:pt x="98" y="124"/>
                      <a:pt x="105" y="118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2" y="100"/>
                      <a:pt x="126" y="91"/>
                      <a:pt x="127" y="81"/>
                    </a:cubicBezTo>
                    <a:cubicBezTo>
                      <a:pt x="142" y="81"/>
                      <a:pt x="142" y="81"/>
                      <a:pt x="142" y="81"/>
                    </a:cubicBezTo>
                    <a:lnTo>
                      <a:pt x="142" y="8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Oval 909">
                <a:extLst>
                  <a:ext uri="{FF2B5EF4-FFF2-40B4-BE49-F238E27FC236}">
                    <a16:creationId xmlns:a16="http://schemas.microsoft.com/office/drawing/2014/main" id="{EF6B492B-9A26-D5DF-9F80-DF7180AEF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080" y="1463557"/>
                <a:ext cx="73145" cy="7314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 910">
                <a:extLst>
                  <a:ext uri="{FF2B5EF4-FFF2-40B4-BE49-F238E27FC236}">
                    <a16:creationId xmlns:a16="http://schemas.microsoft.com/office/drawing/2014/main" id="{B61B530F-5AB4-E530-BF66-89261E9DFA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366" y="1499353"/>
                <a:ext cx="73145" cy="74702"/>
              </a:xfrm>
              <a:custGeom>
                <a:avLst/>
                <a:gdLst>
                  <a:gd name="T0" fmla="*/ 64 w 64"/>
                  <a:gd name="T1" fmla="*/ 36 h 65"/>
                  <a:gd name="T2" fmla="*/ 64 w 64"/>
                  <a:gd name="T3" fmla="*/ 30 h 65"/>
                  <a:gd name="T4" fmla="*/ 57 w 64"/>
                  <a:gd name="T5" fmla="*/ 30 h 65"/>
                  <a:gd name="T6" fmla="*/ 52 w 64"/>
                  <a:gd name="T7" fmla="*/ 17 h 65"/>
                  <a:gd name="T8" fmla="*/ 57 w 64"/>
                  <a:gd name="T9" fmla="*/ 12 h 65"/>
                  <a:gd name="T10" fmla="*/ 52 w 64"/>
                  <a:gd name="T11" fmla="*/ 8 h 65"/>
                  <a:gd name="T12" fmla="*/ 47 w 64"/>
                  <a:gd name="T13" fmla="*/ 13 h 65"/>
                  <a:gd name="T14" fmla="*/ 35 w 64"/>
                  <a:gd name="T15" fmla="*/ 8 h 65"/>
                  <a:gd name="T16" fmla="*/ 35 w 64"/>
                  <a:gd name="T17" fmla="*/ 0 h 65"/>
                  <a:gd name="T18" fmla="*/ 29 w 64"/>
                  <a:gd name="T19" fmla="*/ 0 h 65"/>
                  <a:gd name="T20" fmla="*/ 29 w 64"/>
                  <a:gd name="T21" fmla="*/ 8 h 65"/>
                  <a:gd name="T22" fmla="*/ 17 w 64"/>
                  <a:gd name="T23" fmla="*/ 13 h 65"/>
                  <a:gd name="T24" fmla="*/ 12 w 64"/>
                  <a:gd name="T25" fmla="*/ 8 h 65"/>
                  <a:gd name="T26" fmla="*/ 7 w 64"/>
                  <a:gd name="T27" fmla="*/ 12 h 65"/>
                  <a:gd name="T28" fmla="*/ 12 w 64"/>
                  <a:gd name="T29" fmla="*/ 17 h 65"/>
                  <a:gd name="T30" fmla="*/ 7 w 64"/>
                  <a:gd name="T31" fmla="*/ 30 h 65"/>
                  <a:gd name="T32" fmla="*/ 0 w 64"/>
                  <a:gd name="T33" fmla="*/ 30 h 65"/>
                  <a:gd name="T34" fmla="*/ 0 w 64"/>
                  <a:gd name="T35" fmla="*/ 36 h 65"/>
                  <a:gd name="T36" fmla="*/ 7 w 64"/>
                  <a:gd name="T37" fmla="*/ 36 h 65"/>
                  <a:gd name="T38" fmla="*/ 12 w 64"/>
                  <a:gd name="T39" fmla="*/ 48 h 65"/>
                  <a:gd name="T40" fmla="*/ 7 w 64"/>
                  <a:gd name="T41" fmla="*/ 54 h 65"/>
                  <a:gd name="T42" fmla="*/ 12 w 64"/>
                  <a:gd name="T43" fmla="*/ 58 h 65"/>
                  <a:gd name="T44" fmla="*/ 17 w 64"/>
                  <a:gd name="T45" fmla="*/ 53 h 65"/>
                  <a:gd name="T46" fmla="*/ 29 w 64"/>
                  <a:gd name="T47" fmla="*/ 58 h 65"/>
                  <a:gd name="T48" fmla="*/ 29 w 64"/>
                  <a:gd name="T49" fmla="*/ 65 h 65"/>
                  <a:gd name="T50" fmla="*/ 35 w 64"/>
                  <a:gd name="T51" fmla="*/ 65 h 65"/>
                  <a:gd name="T52" fmla="*/ 35 w 64"/>
                  <a:gd name="T53" fmla="*/ 58 h 65"/>
                  <a:gd name="T54" fmla="*/ 47 w 64"/>
                  <a:gd name="T55" fmla="*/ 53 h 65"/>
                  <a:gd name="T56" fmla="*/ 52 w 64"/>
                  <a:gd name="T57" fmla="*/ 58 h 65"/>
                  <a:gd name="T58" fmla="*/ 57 w 64"/>
                  <a:gd name="T59" fmla="*/ 54 h 65"/>
                  <a:gd name="T60" fmla="*/ 52 w 64"/>
                  <a:gd name="T61" fmla="*/ 48 h 65"/>
                  <a:gd name="T62" fmla="*/ 57 w 64"/>
                  <a:gd name="T63" fmla="*/ 36 h 65"/>
                  <a:gd name="T64" fmla="*/ 64 w 64"/>
                  <a:gd name="T65" fmla="*/ 3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65">
                    <a:moveTo>
                      <a:pt x="64" y="36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25"/>
                      <a:pt x="54" y="21"/>
                      <a:pt x="52" y="17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4" y="10"/>
                      <a:pt x="40" y="8"/>
                      <a:pt x="35" y="8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4" y="8"/>
                      <a:pt x="20" y="10"/>
                      <a:pt x="17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21"/>
                      <a:pt x="8" y="25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41"/>
                      <a:pt x="9" y="45"/>
                      <a:pt x="12" y="48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6"/>
                      <a:pt x="24" y="58"/>
                      <a:pt x="29" y="58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4" y="56"/>
                      <a:pt x="47" y="5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4" y="45"/>
                      <a:pt x="56" y="41"/>
                      <a:pt x="57" y="36"/>
                    </a:cubicBezTo>
                    <a:lnTo>
                      <a:pt x="64" y="36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Freeform 911">
                <a:extLst>
                  <a:ext uri="{FF2B5EF4-FFF2-40B4-BE49-F238E27FC236}">
                    <a16:creationId xmlns:a16="http://schemas.microsoft.com/office/drawing/2014/main" id="{E992A03D-E04C-5C3E-0B88-B5045DBDA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710" y="1524253"/>
                <a:ext cx="28013" cy="26457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8" y="24"/>
                      <a:pt x="12" y="2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3" name="Title 18">
              <a:extLst>
                <a:ext uri="{FF2B5EF4-FFF2-40B4-BE49-F238E27FC236}">
                  <a16:creationId xmlns:a16="http://schemas.microsoft.com/office/drawing/2014/main" id="{F0A27458-7FB0-63B3-C12F-04F17C2E95E0}"/>
                </a:ext>
              </a:extLst>
            </p:cNvPr>
            <p:cNvSpPr txBox="1">
              <a:spLocks/>
            </p:cNvSpPr>
            <p:nvPr/>
          </p:nvSpPr>
          <p:spPr>
            <a:xfrm>
              <a:off x="3896831" y="3675144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Cloud</a:t>
              </a:r>
            </a:p>
          </p:txBody>
        </p:sp>
      </p:grpSp>
      <p:grpSp>
        <p:nvGrpSpPr>
          <p:cNvPr id="39" name="Group 8">
            <a:extLst>
              <a:ext uri="{FF2B5EF4-FFF2-40B4-BE49-F238E27FC236}">
                <a16:creationId xmlns:a16="http://schemas.microsoft.com/office/drawing/2014/main" id="{2560D0D3-25DE-F4E9-DF04-429BB0765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51558" y="2951984"/>
            <a:ext cx="1097280" cy="1030937"/>
            <a:chOff x="5551558" y="2951984"/>
            <a:chExt cx="1097280" cy="1030937"/>
          </a:xfrm>
        </p:grpSpPr>
        <p:grpSp>
          <p:nvGrpSpPr>
            <p:cNvPr id="40" name="phone" descr="phone">
              <a:extLst>
                <a:ext uri="{FF2B5EF4-FFF2-40B4-BE49-F238E27FC236}">
                  <a16:creationId xmlns:a16="http://schemas.microsoft.com/office/drawing/2014/main" id="{D077DEBD-95E0-FF9C-DBC3-22318B4344ED}"/>
                </a:ext>
              </a:extLst>
            </p:cNvPr>
            <p:cNvGrpSpPr/>
            <p:nvPr/>
          </p:nvGrpSpPr>
          <p:grpSpPr>
            <a:xfrm>
              <a:off x="5948868" y="2951984"/>
              <a:ext cx="302660" cy="513442"/>
              <a:chOff x="7648576" y="1841501"/>
              <a:chExt cx="177800" cy="301625"/>
            </a:xfrm>
          </p:grpSpPr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D4ED2560-80EA-31C3-2608-7C19D5A78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ectangle 82">
                <a:extLst>
                  <a:ext uri="{FF2B5EF4-FFF2-40B4-BE49-F238E27FC236}">
                    <a16:creationId xmlns:a16="http://schemas.microsoft.com/office/drawing/2014/main" id="{388989D6-AF2A-35FE-FA74-6B70C825C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0">
                <a:extLst>
                  <a:ext uri="{FF2B5EF4-FFF2-40B4-BE49-F238E27FC236}">
                    <a16:creationId xmlns:a16="http://schemas.microsoft.com/office/drawing/2014/main" id="{6CBD3140-81E6-9C77-67A4-F53847808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175">
                <a:extLst>
                  <a:ext uri="{FF2B5EF4-FFF2-40B4-BE49-F238E27FC236}">
                    <a16:creationId xmlns:a16="http://schemas.microsoft.com/office/drawing/2014/main" id="{D8B53BCD-AFA1-C1C4-F8B1-086BE6AC5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1" name="Title 18">
              <a:extLst>
                <a:ext uri="{FF2B5EF4-FFF2-40B4-BE49-F238E27FC236}">
                  <a16:creationId xmlns:a16="http://schemas.microsoft.com/office/drawing/2014/main" id="{ECD457B0-A868-71C4-BB28-2DB79361F3D1}"/>
                </a:ext>
              </a:extLst>
            </p:cNvPr>
            <p:cNvSpPr txBox="1">
              <a:spLocks/>
            </p:cNvSpPr>
            <p:nvPr/>
          </p:nvSpPr>
          <p:spPr>
            <a:xfrm>
              <a:off x="5551558" y="3675144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Mobile</a:t>
              </a:r>
            </a:p>
          </p:txBody>
        </p:sp>
      </p:grpSp>
      <p:grpSp>
        <p:nvGrpSpPr>
          <p:cNvPr id="46" name="Group 9">
            <a:extLst>
              <a:ext uri="{FF2B5EF4-FFF2-40B4-BE49-F238E27FC236}">
                <a16:creationId xmlns:a16="http://schemas.microsoft.com/office/drawing/2014/main" id="{19EFABBE-DCAB-BAB5-10B1-1E03254BB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06285" y="3013366"/>
            <a:ext cx="1097280" cy="969555"/>
            <a:chOff x="7206285" y="3013366"/>
            <a:chExt cx="1097280" cy="969555"/>
          </a:xfrm>
        </p:grpSpPr>
        <p:grpSp>
          <p:nvGrpSpPr>
            <p:cNvPr id="47" name="gaming" descr=" gaming, controller">
              <a:extLst>
                <a:ext uri="{FF2B5EF4-FFF2-40B4-BE49-F238E27FC236}">
                  <a16:creationId xmlns:a16="http://schemas.microsoft.com/office/drawing/2014/main" id="{0A5FF780-E629-2898-F7F2-4B18DD0228F8}"/>
                </a:ext>
              </a:extLst>
            </p:cNvPr>
            <p:cNvGrpSpPr/>
            <p:nvPr/>
          </p:nvGrpSpPr>
          <p:grpSpPr>
            <a:xfrm>
              <a:off x="7441552" y="3013366"/>
              <a:ext cx="616334" cy="408727"/>
              <a:chOff x="7206707" y="1287241"/>
              <a:chExt cx="499079" cy="330968"/>
            </a:xfrm>
          </p:grpSpPr>
          <p:sp>
            <p:nvSpPr>
              <p:cNvPr id="49" name="Freeform: Shape 76">
                <a:extLst>
                  <a:ext uri="{FF2B5EF4-FFF2-40B4-BE49-F238E27FC236}">
                    <a16:creationId xmlns:a16="http://schemas.microsoft.com/office/drawing/2014/main" id="{60BCA4E8-0637-5A59-B90A-F953578CFD19}"/>
                  </a:ext>
                </a:extLst>
              </p:cNvPr>
              <p:cNvSpPr/>
              <p:nvPr/>
            </p:nvSpPr>
            <p:spPr>
              <a:xfrm>
                <a:off x="7206707" y="1287241"/>
                <a:ext cx="499079" cy="330968"/>
              </a:xfrm>
              <a:custGeom>
                <a:avLst/>
                <a:gdLst>
                  <a:gd name="connsiteX0" fmla="*/ 384012 w 499079"/>
                  <a:gd name="connsiteY0" fmla="*/ 5475 h 330968"/>
                  <a:gd name="connsiteX1" fmla="*/ 316922 w 499079"/>
                  <a:gd name="connsiteY1" fmla="*/ 12131 h 330968"/>
                  <a:gd name="connsiteX2" fmla="*/ 251429 w 499079"/>
                  <a:gd name="connsiteY2" fmla="*/ 25265 h 330968"/>
                  <a:gd name="connsiteX3" fmla="*/ 185936 w 499079"/>
                  <a:gd name="connsiteY3" fmla="*/ 12131 h 330968"/>
                  <a:gd name="connsiteX4" fmla="*/ 118845 w 499079"/>
                  <a:gd name="connsiteY4" fmla="*/ 5475 h 330968"/>
                  <a:gd name="connsiteX5" fmla="*/ 17056 w 499079"/>
                  <a:gd name="connsiteY5" fmla="*/ 155719 h 330968"/>
                  <a:gd name="connsiteX6" fmla="*/ 31255 w 499079"/>
                  <a:gd name="connsiteY6" fmla="*/ 325664 h 330968"/>
                  <a:gd name="connsiteX7" fmla="*/ 128962 w 499079"/>
                  <a:gd name="connsiteY7" fmla="*/ 270465 h 330968"/>
                  <a:gd name="connsiteX8" fmla="*/ 135262 w 499079"/>
                  <a:gd name="connsiteY8" fmla="*/ 263277 h 330968"/>
                  <a:gd name="connsiteX9" fmla="*/ 251429 w 499079"/>
                  <a:gd name="connsiteY9" fmla="*/ 225560 h 330968"/>
                  <a:gd name="connsiteX10" fmla="*/ 367595 w 499079"/>
                  <a:gd name="connsiteY10" fmla="*/ 263277 h 330968"/>
                  <a:gd name="connsiteX11" fmla="*/ 373896 w 499079"/>
                  <a:gd name="connsiteY11" fmla="*/ 270465 h 330968"/>
                  <a:gd name="connsiteX12" fmla="*/ 455806 w 499079"/>
                  <a:gd name="connsiteY12" fmla="*/ 328947 h 330968"/>
                  <a:gd name="connsiteX13" fmla="*/ 471603 w 499079"/>
                  <a:gd name="connsiteY13" fmla="*/ 325664 h 330968"/>
                  <a:gd name="connsiteX14" fmla="*/ 485891 w 499079"/>
                  <a:gd name="connsiteY14" fmla="*/ 155719 h 330968"/>
                  <a:gd name="connsiteX15" fmla="*/ 384012 w 499079"/>
                  <a:gd name="connsiteY15" fmla="*/ 5475 h 3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9079" h="330968">
                    <a:moveTo>
                      <a:pt x="384012" y="5475"/>
                    </a:moveTo>
                    <a:cubicBezTo>
                      <a:pt x="355614" y="-2068"/>
                      <a:pt x="336801" y="4765"/>
                      <a:pt x="316922" y="12131"/>
                    </a:cubicBezTo>
                    <a:cubicBezTo>
                      <a:pt x="300238" y="18254"/>
                      <a:pt x="281247" y="25265"/>
                      <a:pt x="251429" y="25265"/>
                    </a:cubicBezTo>
                    <a:cubicBezTo>
                      <a:pt x="221611" y="25265"/>
                      <a:pt x="202619" y="18254"/>
                      <a:pt x="185936" y="12131"/>
                    </a:cubicBezTo>
                    <a:cubicBezTo>
                      <a:pt x="166057" y="4765"/>
                      <a:pt x="147332" y="-2157"/>
                      <a:pt x="118845" y="5475"/>
                    </a:cubicBezTo>
                    <a:cubicBezTo>
                      <a:pt x="63380" y="20384"/>
                      <a:pt x="38709" y="73986"/>
                      <a:pt x="17056" y="155719"/>
                    </a:cubicBezTo>
                    <a:cubicBezTo>
                      <a:pt x="-7083" y="246415"/>
                      <a:pt x="-1581" y="311554"/>
                      <a:pt x="31255" y="325664"/>
                    </a:cubicBezTo>
                    <a:cubicBezTo>
                      <a:pt x="66486" y="340839"/>
                      <a:pt x="102605" y="300105"/>
                      <a:pt x="128962" y="270465"/>
                    </a:cubicBezTo>
                    <a:lnTo>
                      <a:pt x="135262" y="263277"/>
                    </a:lnTo>
                    <a:cubicBezTo>
                      <a:pt x="157715" y="237363"/>
                      <a:pt x="203063" y="225560"/>
                      <a:pt x="251429" y="225560"/>
                    </a:cubicBezTo>
                    <a:cubicBezTo>
                      <a:pt x="309379" y="225560"/>
                      <a:pt x="345143" y="237363"/>
                      <a:pt x="367595" y="263277"/>
                    </a:cubicBezTo>
                    <a:lnTo>
                      <a:pt x="373896" y="270465"/>
                    </a:lnTo>
                    <a:cubicBezTo>
                      <a:pt x="396348" y="295757"/>
                      <a:pt x="425811" y="328947"/>
                      <a:pt x="455806" y="328947"/>
                    </a:cubicBezTo>
                    <a:cubicBezTo>
                      <a:pt x="461042" y="328947"/>
                      <a:pt x="466278" y="327971"/>
                      <a:pt x="471603" y="325664"/>
                    </a:cubicBezTo>
                    <a:cubicBezTo>
                      <a:pt x="504438" y="311554"/>
                      <a:pt x="509940" y="246415"/>
                      <a:pt x="485891" y="155719"/>
                    </a:cubicBezTo>
                    <a:cubicBezTo>
                      <a:pt x="464148" y="73986"/>
                      <a:pt x="439566" y="20295"/>
                      <a:pt x="384012" y="54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77">
                <a:extLst>
                  <a:ext uri="{FF2B5EF4-FFF2-40B4-BE49-F238E27FC236}">
                    <a16:creationId xmlns:a16="http://schemas.microsoft.com/office/drawing/2014/main" id="{2F2CF130-D2E4-3BAA-C08B-FF57B3F00841}"/>
                  </a:ext>
                </a:extLst>
              </p:cNvPr>
              <p:cNvSpPr/>
              <p:nvPr/>
            </p:nvSpPr>
            <p:spPr>
              <a:xfrm>
                <a:off x="7309642" y="1376468"/>
                <a:ext cx="84055" cy="84055"/>
              </a:xfrm>
              <a:custGeom>
                <a:avLst/>
                <a:gdLst>
                  <a:gd name="connsiteX0" fmla="*/ 83088 w 84055"/>
                  <a:gd name="connsiteY0" fmla="*/ 42620 h 84055"/>
                  <a:gd name="connsiteX1" fmla="*/ 42620 w 84055"/>
                  <a:gd name="connsiteY1" fmla="*/ 83087 h 84055"/>
                  <a:gd name="connsiteX2" fmla="*/ 2153 w 84055"/>
                  <a:gd name="connsiteY2" fmla="*/ 42620 h 84055"/>
                  <a:gd name="connsiteX3" fmla="*/ 42620 w 84055"/>
                  <a:gd name="connsiteY3" fmla="*/ 2153 h 84055"/>
                  <a:gd name="connsiteX4" fmla="*/ 83088 w 84055"/>
                  <a:gd name="connsiteY4" fmla="*/ 42620 h 84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55" h="84055">
                    <a:moveTo>
                      <a:pt x="83088" y="42620"/>
                    </a:moveTo>
                    <a:cubicBezTo>
                      <a:pt x="83088" y="64983"/>
                      <a:pt x="64984" y="83087"/>
                      <a:pt x="42620" y="83087"/>
                    </a:cubicBezTo>
                    <a:cubicBezTo>
                      <a:pt x="20257" y="83087"/>
                      <a:pt x="2153" y="64983"/>
                      <a:pt x="2153" y="42620"/>
                    </a:cubicBezTo>
                    <a:cubicBezTo>
                      <a:pt x="2153" y="20256"/>
                      <a:pt x="20257" y="2153"/>
                      <a:pt x="42620" y="2153"/>
                    </a:cubicBezTo>
                    <a:cubicBezTo>
                      <a:pt x="64984" y="2153"/>
                      <a:pt x="83088" y="20345"/>
                      <a:pt x="83088" y="42620"/>
                    </a:cubicBezTo>
                    <a:close/>
                  </a:path>
                </a:pathLst>
              </a:custGeom>
              <a:solidFill>
                <a:srgbClr val="50E6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78">
                <a:extLst>
                  <a:ext uri="{FF2B5EF4-FFF2-40B4-BE49-F238E27FC236}">
                    <a16:creationId xmlns:a16="http://schemas.microsoft.com/office/drawing/2014/main" id="{77271242-F7BC-9622-9212-DEDB3387389D}"/>
                  </a:ext>
                </a:extLst>
              </p:cNvPr>
              <p:cNvSpPr/>
              <p:nvPr/>
            </p:nvSpPr>
            <p:spPr>
              <a:xfrm>
                <a:off x="7548634" y="1376550"/>
                <a:ext cx="31521" cy="31521"/>
              </a:xfrm>
              <a:custGeom>
                <a:avLst/>
                <a:gdLst>
                  <a:gd name="connsiteX0" fmla="*/ 29664 w 31520"/>
                  <a:gd name="connsiteY0" fmla="*/ 15908 h 31520"/>
                  <a:gd name="connsiteX1" fmla="*/ 15909 w 31520"/>
                  <a:gd name="connsiteY1" fmla="*/ 29664 h 31520"/>
                  <a:gd name="connsiteX2" fmla="*/ 2153 w 31520"/>
                  <a:gd name="connsiteY2" fmla="*/ 15908 h 31520"/>
                  <a:gd name="connsiteX3" fmla="*/ 15909 w 31520"/>
                  <a:gd name="connsiteY3" fmla="*/ 2153 h 31520"/>
                  <a:gd name="connsiteX4" fmla="*/ 29664 w 31520"/>
                  <a:gd name="connsiteY4" fmla="*/ 15908 h 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20" h="31520">
                    <a:moveTo>
                      <a:pt x="29664" y="15908"/>
                    </a:moveTo>
                    <a:cubicBezTo>
                      <a:pt x="29664" y="23540"/>
                      <a:pt x="23451" y="29664"/>
                      <a:pt x="15909" y="29664"/>
                    </a:cubicBezTo>
                    <a:cubicBezTo>
                      <a:pt x="8276" y="29664"/>
                      <a:pt x="2153" y="23451"/>
                      <a:pt x="2153" y="15908"/>
                    </a:cubicBezTo>
                    <a:cubicBezTo>
                      <a:pt x="2153" y="8276"/>
                      <a:pt x="8365" y="2153"/>
                      <a:pt x="15909" y="2153"/>
                    </a:cubicBezTo>
                    <a:cubicBezTo>
                      <a:pt x="23451" y="2153"/>
                      <a:pt x="29664" y="8365"/>
                      <a:pt x="29664" y="159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79">
                <a:extLst>
                  <a:ext uri="{FF2B5EF4-FFF2-40B4-BE49-F238E27FC236}">
                    <a16:creationId xmlns:a16="http://schemas.microsoft.com/office/drawing/2014/main" id="{8ED38A34-5902-9949-1945-BF577C81EDCD}"/>
                  </a:ext>
                </a:extLst>
              </p:cNvPr>
              <p:cNvSpPr/>
              <p:nvPr/>
            </p:nvSpPr>
            <p:spPr>
              <a:xfrm>
                <a:off x="7522008" y="1428921"/>
                <a:ext cx="31521" cy="31521"/>
              </a:xfrm>
              <a:custGeom>
                <a:avLst/>
                <a:gdLst>
                  <a:gd name="connsiteX0" fmla="*/ 29663 w 31520"/>
                  <a:gd name="connsiteY0" fmla="*/ 15909 h 31520"/>
                  <a:gd name="connsiteX1" fmla="*/ 15908 w 31520"/>
                  <a:gd name="connsiteY1" fmla="*/ 29664 h 31520"/>
                  <a:gd name="connsiteX2" fmla="*/ 2153 w 31520"/>
                  <a:gd name="connsiteY2" fmla="*/ 15909 h 31520"/>
                  <a:gd name="connsiteX3" fmla="*/ 15908 w 31520"/>
                  <a:gd name="connsiteY3" fmla="*/ 2153 h 31520"/>
                  <a:gd name="connsiteX4" fmla="*/ 29663 w 31520"/>
                  <a:gd name="connsiteY4" fmla="*/ 15909 h 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20" h="31520">
                    <a:moveTo>
                      <a:pt x="29663" y="15909"/>
                    </a:moveTo>
                    <a:cubicBezTo>
                      <a:pt x="29663" y="23540"/>
                      <a:pt x="23451" y="29664"/>
                      <a:pt x="15908" y="29664"/>
                    </a:cubicBezTo>
                    <a:cubicBezTo>
                      <a:pt x="8276" y="29664"/>
                      <a:pt x="2153" y="23451"/>
                      <a:pt x="2153" y="15909"/>
                    </a:cubicBezTo>
                    <a:cubicBezTo>
                      <a:pt x="2153" y="8276"/>
                      <a:pt x="8365" y="2153"/>
                      <a:pt x="15908" y="2153"/>
                    </a:cubicBezTo>
                    <a:cubicBezTo>
                      <a:pt x="23451" y="2153"/>
                      <a:pt x="29663" y="8365"/>
                      <a:pt x="29663" y="159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8" name="Title 18">
              <a:extLst>
                <a:ext uri="{FF2B5EF4-FFF2-40B4-BE49-F238E27FC236}">
                  <a16:creationId xmlns:a16="http://schemas.microsoft.com/office/drawing/2014/main" id="{BEA85279-AF53-DFC0-43AB-7FC5C9218004}"/>
                </a:ext>
              </a:extLst>
            </p:cNvPr>
            <p:cNvSpPr txBox="1">
              <a:spLocks/>
            </p:cNvSpPr>
            <p:nvPr/>
          </p:nvSpPr>
          <p:spPr>
            <a:xfrm>
              <a:off x="7206285" y="3675144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Games</a:t>
              </a:r>
            </a:p>
          </p:txBody>
        </p:sp>
      </p:grpSp>
      <p:grpSp>
        <p:nvGrpSpPr>
          <p:cNvPr id="53" name="Group 10">
            <a:extLst>
              <a:ext uri="{FF2B5EF4-FFF2-40B4-BE49-F238E27FC236}">
                <a16:creationId xmlns:a16="http://schemas.microsoft.com/office/drawing/2014/main" id="{8A58A129-17F9-3396-B490-EEA43F08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61012" y="2931334"/>
            <a:ext cx="1097280" cy="1051587"/>
            <a:chOff x="8861012" y="2931334"/>
            <a:chExt cx="1097280" cy="1051587"/>
          </a:xfrm>
        </p:grpSpPr>
        <p:grpSp>
          <p:nvGrpSpPr>
            <p:cNvPr id="54" name="IoT 3" descr="IoT, create safer cities">
              <a:extLst>
                <a:ext uri="{FF2B5EF4-FFF2-40B4-BE49-F238E27FC236}">
                  <a16:creationId xmlns:a16="http://schemas.microsoft.com/office/drawing/2014/main" id="{D9DE5B30-8A3E-3C95-9E5B-6611AF7F9E9D}"/>
                </a:ext>
              </a:extLst>
            </p:cNvPr>
            <p:cNvGrpSpPr/>
            <p:nvPr/>
          </p:nvGrpSpPr>
          <p:grpSpPr>
            <a:xfrm>
              <a:off x="9131303" y="2931334"/>
              <a:ext cx="556698" cy="554742"/>
              <a:chOff x="5433319" y="4819498"/>
              <a:chExt cx="403602" cy="402184"/>
            </a:xfrm>
          </p:grpSpPr>
          <p:sp>
            <p:nvSpPr>
              <p:cNvPr id="56" name="Rectangle 854">
                <a:extLst>
                  <a:ext uri="{FF2B5EF4-FFF2-40B4-BE49-F238E27FC236}">
                    <a16:creationId xmlns:a16="http://schemas.microsoft.com/office/drawing/2014/main" id="{742E2A1C-7B0C-DB56-A827-8A90C5800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0710" y="5030503"/>
                <a:ext cx="62311" cy="19117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Freeform 855">
                <a:extLst>
                  <a:ext uri="{FF2B5EF4-FFF2-40B4-BE49-F238E27FC236}">
                    <a16:creationId xmlns:a16="http://schemas.microsoft.com/office/drawing/2014/main" id="{316DD530-1CD9-F105-C94F-C93746F52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3319" y="4819498"/>
                <a:ext cx="403602" cy="201092"/>
              </a:xfrm>
              <a:custGeom>
                <a:avLst/>
                <a:gdLst>
                  <a:gd name="T0" fmla="*/ 192 w 384"/>
                  <a:gd name="T1" fmla="*/ 0 h 192"/>
                  <a:gd name="T2" fmla="*/ 0 w 384"/>
                  <a:gd name="T3" fmla="*/ 192 h 192"/>
                  <a:gd name="T4" fmla="*/ 41 w 384"/>
                  <a:gd name="T5" fmla="*/ 192 h 192"/>
                  <a:gd name="T6" fmla="*/ 85 w 384"/>
                  <a:gd name="T7" fmla="*/ 85 h 192"/>
                  <a:gd name="T8" fmla="*/ 192 w 384"/>
                  <a:gd name="T9" fmla="*/ 41 h 192"/>
                  <a:gd name="T10" fmla="*/ 299 w 384"/>
                  <a:gd name="T11" fmla="*/ 85 h 192"/>
                  <a:gd name="T12" fmla="*/ 343 w 384"/>
                  <a:gd name="T13" fmla="*/ 192 h 192"/>
                  <a:gd name="T14" fmla="*/ 384 w 384"/>
                  <a:gd name="T15" fmla="*/ 192 h 192"/>
                  <a:gd name="T16" fmla="*/ 192 w 384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192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41" y="192"/>
                      <a:pt x="41" y="192"/>
                      <a:pt x="41" y="192"/>
                    </a:cubicBezTo>
                    <a:cubicBezTo>
                      <a:pt x="41" y="152"/>
                      <a:pt x="56" y="114"/>
                      <a:pt x="85" y="85"/>
                    </a:cubicBezTo>
                    <a:cubicBezTo>
                      <a:pt x="114" y="56"/>
                      <a:pt x="152" y="41"/>
                      <a:pt x="192" y="41"/>
                    </a:cubicBezTo>
                    <a:cubicBezTo>
                      <a:pt x="232" y="41"/>
                      <a:pt x="270" y="56"/>
                      <a:pt x="299" y="85"/>
                    </a:cubicBezTo>
                    <a:cubicBezTo>
                      <a:pt x="328" y="114"/>
                      <a:pt x="343" y="152"/>
                      <a:pt x="343" y="192"/>
                    </a:cubicBezTo>
                    <a:cubicBezTo>
                      <a:pt x="384" y="192"/>
                      <a:pt x="384" y="192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ectangle 856">
                <a:extLst>
                  <a:ext uri="{FF2B5EF4-FFF2-40B4-BE49-F238E27FC236}">
                    <a16:creationId xmlns:a16="http://schemas.microsoft.com/office/drawing/2014/main" id="{84EB7379-7AD0-C296-9F3A-3D08895E4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9530" y="4925708"/>
                <a:ext cx="191180" cy="295974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857">
                <a:extLst>
                  <a:ext uri="{FF2B5EF4-FFF2-40B4-BE49-F238E27FC236}">
                    <a16:creationId xmlns:a16="http://schemas.microsoft.com/office/drawing/2014/main" id="{27BA06C4-50AA-5C98-B3BD-B839D8948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7133" y="5041832"/>
                <a:ext cx="127453" cy="1699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858">
                <a:extLst>
                  <a:ext uri="{FF2B5EF4-FFF2-40B4-BE49-F238E27FC236}">
                    <a16:creationId xmlns:a16="http://schemas.microsoft.com/office/drawing/2014/main" id="{30D71B5E-4A3B-BC2B-4B6B-081F64A58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045" y="5051745"/>
                <a:ext cx="106211" cy="148695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859">
                <a:extLst>
                  <a:ext uri="{FF2B5EF4-FFF2-40B4-BE49-F238E27FC236}">
                    <a16:creationId xmlns:a16="http://schemas.microsoft.com/office/drawing/2014/main" id="{5783A41B-75E7-669C-66E0-8D5939094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5803" y="5030503"/>
                <a:ext cx="148695" cy="19117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860">
                <a:extLst>
                  <a:ext uri="{FF2B5EF4-FFF2-40B4-BE49-F238E27FC236}">
                    <a16:creationId xmlns:a16="http://schemas.microsoft.com/office/drawing/2014/main" id="{98D47D93-9E93-E488-C2DB-C92A38D90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074403"/>
                <a:ext cx="63726" cy="19826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861">
                <a:extLst>
                  <a:ext uri="{FF2B5EF4-FFF2-40B4-BE49-F238E27FC236}">
                    <a16:creationId xmlns:a16="http://schemas.microsoft.com/office/drawing/2014/main" id="{94D62678-F325-3427-FD75-227638A52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115471"/>
                <a:ext cx="63726" cy="21243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Rectangle 862">
                <a:extLst>
                  <a:ext uri="{FF2B5EF4-FFF2-40B4-BE49-F238E27FC236}">
                    <a16:creationId xmlns:a16="http://schemas.microsoft.com/office/drawing/2014/main" id="{D2A51820-4BC4-C166-DA55-115EE75F7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157955"/>
                <a:ext cx="63726" cy="21243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Rectangle 863">
                <a:extLst>
                  <a:ext uri="{FF2B5EF4-FFF2-40B4-BE49-F238E27FC236}">
                    <a16:creationId xmlns:a16="http://schemas.microsoft.com/office/drawing/2014/main" id="{6E1D6911-C3EB-EEE2-50B0-A68ADD7E8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014" y="4968192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Rectangle 864">
                <a:extLst>
                  <a:ext uri="{FF2B5EF4-FFF2-40B4-BE49-F238E27FC236}">
                    <a16:creationId xmlns:a16="http://schemas.microsoft.com/office/drawing/2014/main" id="{1B71923D-449D-0C93-36D0-C38321CD0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4968192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Rectangle 865">
                <a:extLst>
                  <a:ext uri="{FF2B5EF4-FFF2-40B4-BE49-F238E27FC236}">
                    <a16:creationId xmlns:a16="http://schemas.microsoft.com/office/drawing/2014/main" id="{7C209462-07FF-2E1D-C49F-9A6BF73ED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030503"/>
                <a:ext cx="42484" cy="439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Rectangle 866">
                <a:extLst>
                  <a:ext uri="{FF2B5EF4-FFF2-40B4-BE49-F238E27FC236}">
                    <a16:creationId xmlns:a16="http://schemas.microsoft.com/office/drawing/2014/main" id="{B166B099-B2A0-3D44-4AEF-A624AF90C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094229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867">
                <a:extLst>
                  <a:ext uri="{FF2B5EF4-FFF2-40B4-BE49-F238E27FC236}">
                    <a16:creationId xmlns:a16="http://schemas.microsoft.com/office/drawing/2014/main" id="{C080289C-EDBB-1467-225E-FA5CAC89A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157955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Oval 868">
                <a:extLst>
                  <a:ext uri="{FF2B5EF4-FFF2-40B4-BE49-F238E27FC236}">
                    <a16:creationId xmlns:a16="http://schemas.microsoft.com/office/drawing/2014/main" id="{29B995C3-8758-C540-624D-3FDF53EF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3195" y="5136714"/>
                <a:ext cx="42484" cy="4248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Freeform 869">
                <a:extLst>
                  <a:ext uri="{FF2B5EF4-FFF2-40B4-BE49-F238E27FC236}">
                    <a16:creationId xmlns:a16="http://schemas.microsoft.com/office/drawing/2014/main" id="{AB65E3EE-007C-FF76-EDF7-BF346D6E0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866" y="5126800"/>
                <a:ext cx="63726" cy="94882"/>
              </a:xfrm>
              <a:custGeom>
                <a:avLst/>
                <a:gdLst>
                  <a:gd name="T0" fmla="*/ 61 w 61"/>
                  <a:gd name="T1" fmla="*/ 30 h 91"/>
                  <a:gd name="T2" fmla="*/ 30 w 61"/>
                  <a:gd name="T3" fmla="*/ 0 h 91"/>
                  <a:gd name="T4" fmla="*/ 0 w 61"/>
                  <a:gd name="T5" fmla="*/ 30 h 91"/>
                  <a:gd name="T6" fmla="*/ 20 w 61"/>
                  <a:gd name="T7" fmla="*/ 59 h 91"/>
                  <a:gd name="T8" fmla="*/ 20 w 61"/>
                  <a:gd name="T9" fmla="*/ 91 h 91"/>
                  <a:gd name="T10" fmla="*/ 41 w 61"/>
                  <a:gd name="T11" fmla="*/ 91 h 91"/>
                  <a:gd name="T12" fmla="*/ 41 w 61"/>
                  <a:gd name="T13" fmla="*/ 59 h 91"/>
                  <a:gd name="T14" fmla="*/ 61 w 61"/>
                  <a:gd name="T15" fmla="*/ 3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91">
                    <a:moveTo>
                      <a:pt x="61" y="30"/>
                    </a:moveTo>
                    <a:cubicBezTo>
                      <a:pt x="61" y="14"/>
                      <a:pt x="47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4"/>
                      <a:pt x="9" y="55"/>
                      <a:pt x="20" y="59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52" y="55"/>
                      <a:pt x="61" y="44"/>
                      <a:pt x="61" y="3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Oval 870">
                <a:extLst>
                  <a:ext uri="{FF2B5EF4-FFF2-40B4-BE49-F238E27FC236}">
                    <a16:creationId xmlns:a16="http://schemas.microsoft.com/office/drawing/2014/main" id="{4688D42F-CFC9-08A5-049C-C9075FD01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3107" y="5146626"/>
                <a:ext cx="22658" cy="226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5" name="Title 18">
              <a:extLst>
                <a:ext uri="{FF2B5EF4-FFF2-40B4-BE49-F238E27FC236}">
                  <a16:creationId xmlns:a16="http://schemas.microsoft.com/office/drawing/2014/main" id="{2D196AE7-E4AA-D8A7-3490-25B3EDE2AB35}"/>
                </a:ext>
              </a:extLst>
            </p:cNvPr>
            <p:cNvSpPr txBox="1">
              <a:spLocks/>
            </p:cNvSpPr>
            <p:nvPr/>
          </p:nvSpPr>
          <p:spPr>
            <a:xfrm>
              <a:off x="8861012" y="3675144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</p:grpSp>
      <p:grpSp>
        <p:nvGrpSpPr>
          <p:cNvPr id="73" name="Group 16">
            <a:extLst>
              <a:ext uri="{FF2B5EF4-FFF2-40B4-BE49-F238E27FC236}">
                <a16:creationId xmlns:a16="http://schemas.microsoft.com/office/drawing/2014/main" id="{D7B2AC0E-21A1-CCE9-25B2-2849A5874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5740" y="2953728"/>
            <a:ext cx="1097280" cy="1029193"/>
            <a:chOff x="10515740" y="2953728"/>
            <a:chExt cx="1097280" cy="1029193"/>
          </a:xfrm>
        </p:grpSpPr>
        <p:pic>
          <p:nvPicPr>
            <p:cNvPr id="74" name="Graphic 57" descr="Icon of connected dots ">
              <a:extLst>
                <a:ext uri="{FF2B5EF4-FFF2-40B4-BE49-F238E27FC236}">
                  <a16:creationId xmlns:a16="http://schemas.microsoft.com/office/drawing/2014/main" id="{2204D072-4B55-36B2-CA4F-C6E1D8157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75153" y="2953728"/>
              <a:ext cx="578454" cy="509954"/>
            </a:xfrm>
            <a:prstGeom prst="rect">
              <a:avLst/>
            </a:prstGeom>
          </p:spPr>
        </p:pic>
        <p:sp>
          <p:nvSpPr>
            <p:cNvPr id="75" name="Title 18">
              <a:extLst>
                <a:ext uri="{FF2B5EF4-FFF2-40B4-BE49-F238E27FC236}">
                  <a16:creationId xmlns:a16="http://schemas.microsoft.com/office/drawing/2014/main" id="{FB544F8F-D7FD-544C-3B8F-144CCBE47990}"/>
                </a:ext>
              </a:extLst>
            </p:cNvPr>
            <p:cNvSpPr txBox="1">
              <a:spLocks/>
            </p:cNvSpPr>
            <p:nvPr/>
          </p:nvSpPr>
          <p:spPr>
            <a:xfrm>
              <a:off x="10515740" y="3675144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AI</a:t>
              </a:r>
            </a:p>
          </p:txBody>
        </p:sp>
      </p:grpSp>
      <p:grpSp>
        <p:nvGrpSpPr>
          <p:cNvPr id="76" name="Group 13">
            <a:extLst>
              <a:ext uri="{FF2B5EF4-FFF2-40B4-BE49-F238E27FC236}">
                <a16:creationId xmlns:a16="http://schemas.microsoft.com/office/drawing/2014/main" id="{993F7447-964B-579C-24F1-E47CFAA89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5419" y="4065430"/>
            <a:ext cx="10069558" cy="1774162"/>
            <a:chOff x="1065419" y="4065430"/>
            <a:chExt cx="10069558" cy="1774162"/>
          </a:xfrm>
        </p:grpSpPr>
        <p:grpSp>
          <p:nvGrpSpPr>
            <p:cNvPr id="77" name="Group 12">
              <a:extLst>
                <a:ext uri="{FF2B5EF4-FFF2-40B4-BE49-F238E27FC236}">
                  <a16:creationId xmlns:a16="http://schemas.microsoft.com/office/drawing/2014/main" id="{8D0C1D0D-926F-1223-8092-5E85BB88A339}"/>
                </a:ext>
              </a:extLst>
            </p:cNvPr>
            <p:cNvGrpSpPr/>
            <p:nvPr/>
          </p:nvGrpSpPr>
          <p:grpSpPr>
            <a:xfrm>
              <a:off x="5595143" y="4206623"/>
              <a:ext cx="1001713" cy="1632969"/>
              <a:chOff x="5595143" y="4206623"/>
              <a:chExt cx="1001713" cy="1632969"/>
            </a:xfrm>
          </p:grpSpPr>
          <p:cxnSp>
            <p:nvCxnSpPr>
              <p:cNvPr id="87" name="Straight Connector 124">
                <a:extLst>
                  <a:ext uri="{FF2B5EF4-FFF2-40B4-BE49-F238E27FC236}">
                    <a16:creationId xmlns:a16="http://schemas.microsoft.com/office/drawing/2014/main" id="{5613D349-6FED-7D1E-368F-5B173B2F1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4206623"/>
                <a:ext cx="1" cy="648814"/>
              </a:xfrm>
              <a:prstGeom prst="line">
                <a:avLst/>
              </a:prstGeom>
              <a:ln w="6350" cap="rnd">
                <a:solidFill>
                  <a:schemeClr val="bg1">
                    <a:lumMod val="50000"/>
                    <a:lumOff val="50000"/>
                  </a:schemeClr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8" name="Picture 2" descr="A picture containing object, ball, drawing, clock&#10;&#10;Description automatically generated">
                <a:extLst>
                  <a:ext uri="{FF2B5EF4-FFF2-40B4-BE49-F238E27FC236}">
                    <a16:creationId xmlns:a16="http://schemas.microsoft.com/office/drawing/2014/main" id="{53F6315F-049F-908E-7D64-4577F8714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5143" y="4837879"/>
                <a:ext cx="1001713" cy="1001713"/>
              </a:xfrm>
              <a:prstGeom prst="rect">
                <a:avLst/>
              </a:prstGeom>
            </p:spPr>
          </p:pic>
        </p:grpSp>
        <p:cxnSp>
          <p:nvCxnSpPr>
            <p:cNvPr id="78" name="Straight Connector 115">
              <a:extLst>
                <a:ext uri="{FF2B5EF4-FFF2-40B4-BE49-F238E27FC236}">
                  <a16:creationId xmlns:a16="http://schemas.microsoft.com/office/drawing/2014/main" id="{268C3270-7999-AE1C-C345-06B0694D7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206612" y="4136026"/>
              <a:ext cx="9787172" cy="0"/>
            </a:xfrm>
            <a:prstGeom prst="line">
              <a:avLst/>
            </a:prstGeom>
            <a:ln w="6350" cap="rnd">
              <a:solidFill>
                <a:schemeClr val="bg1">
                  <a:lumMod val="50000"/>
                  <a:lumOff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11">
              <a:extLst>
                <a:ext uri="{FF2B5EF4-FFF2-40B4-BE49-F238E27FC236}">
                  <a16:creationId xmlns:a16="http://schemas.microsoft.com/office/drawing/2014/main" id="{57A4C377-673D-9C07-5281-6681422D3C12}"/>
                </a:ext>
              </a:extLst>
            </p:cNvPr>
            <p:cNvGrpSpPr/>
            <p:nvPr/>
          </p:nvGrpSpPr>
          <p:grpSpPr>
            <a:xfrm>
              <a:off x="1065419" y="4065430"/>
              <a:ext cx="10069558" cy="141193"/>
              <a:chOff x="1065419" y="4065430"/>
              <a:chExt cx="10069558" cy="141193"/>
            </a:xfrm>
          </p:grpSpPr>
          <p:sp>
            <p:nvSpPr>
              <p:cNvPr id="80" name="Oval 114">
                <a:extLst>
                  <a:ext uri="{FF2B5EF4-FFF2-40B4-BE49-F238E27FC236}">
                    <a16:creationId xmlns:a16="http://schemas.microsoft.com/office/drawing/2014/main" id="{447C8628-ADE3-7904-3F6F-9C0725EC3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65419" y="4065430"/>
                <a:ext cx="141193" cy="141193"/>
              </a:xfrm>
              <a:prstGeom prst="ellipse">
                <a:avLst/>
              </a:prstGeom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44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4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1" name="Oval 116">
                <a:extLst>
                  <a:ext uri="{FF2B5EF4-FFF2-40B4-BE49-F238E27FC236}">
                    <a16:creationId xmlns:a16="http://schemas.microsoft.com/office/drawing/2014/main" id="{641363B5-8ADB-AB63-C6E1-22B7206F5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993784" y="4065430"/>
                <a:ext cx="141193" cy="141193"/>
              </a:xfrm>
              <a:prstGeom prst="ellipse">
                <a:avLst/>
              </a:prstGeom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44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4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2" name="Oval 119">
                <a:extLst>
                  <a:ext uri="{FF2B5EF4-FFF2-40B4-BE49-F238E27FC236}">
                    <a16:creationId xmlns:a16="http://schemas.microsoft.com/office/drawing/2014/main" id="{FA5AB79B-2189-CE57-ECD7-B1E82B6AC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2720147" y="4065430"/>
                <a:ext cx="141193" cy="141193"/>
              </a:xfrm>
              <a:prstGeom prst="ellipse">
                <a:avLst/>
              </a:prstGeom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44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4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3" name="Oval 120">
                <a:extLst>
                  <a:ext uri="{FF2B5EF4-FFF2-40B4-BE49-F238E27FC236}">
                    <a16:creationId xmlns:a16="http://schemas.microsoft.com/office/drawing/2014/main" id="{262BECD2-5ECE-F15D-121C-463630FEE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374875" y="4065430"/>
                <a:ext cx="141193" cy="141193"/>
              </a:xfrm>
              <a:prstGeom prst="ellipse">
                <a:avLst/>
              </a:prstGeom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44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4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4" name="Oval 121">
                <a:extLst>
                  <a:ext uri="{FF2B5EF4-FFF2-40B4-BE49-F238E27FC236}">
                    <a16:creationId xmlns:a16="http://schemas.microsoft.com/office/drawing/2014/main" id="{23ABE4BA-B1CA-228B-64F0-A523F58F1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029603" y="4065430"/>
                <a:ext cx="141193" cy="141193"/>
              </a:xfrm>
              <a:prstGeom prst="ellipse">
                <a:avLst/>
              </a:prstGeom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44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4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5" name="Oval 122">
                <a:extLst>
                  <a:ext uri="{FF2B5EF4-FFF2-40B4-BE49-F238E27FC236}">
                    <a16:creationId xmlns:a16="http://schemas.microsoft.com/office/drawing/2014/main" id="{83972680-3923-92BF-265E-26B4BA9EE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7684331" y="4065430"/>
                <a:ext cx="141193" cy="141193"/>
              </a:xfrm>
              <a:prstGeom prst="ellipse">
                <a:avLst/>
              </a:prstGeom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44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4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6" name="Oval 123">
                <a:extLst>
                  <a:ext uri="{FF2B5EF4-FFF2-40B4-BE49-F238E27FC236}">
                    <a16:creationId xmlns:a16="http://schemas.microsoft.com/office/drawing/2014/main" id="{517775BA-E30D-DB0D-DD26-C20375347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9339059" y="4065430"/>
                <a:ext cx="141193" cy="141193"/>
              </a:xfrm>
              <a:prstGeom prst="ellipse">
                <a:avLst/>
              </a:prstGeom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3940" rIns="0" bIns="4394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44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4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59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7037E-6 L 0 0.0328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-3.7037E-6 L 2.70833E-6 -0.0224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-3.7037E-6 L 2.70833E-6 -0.0224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-3.7037E-6 L 2.70833E-6 -0.0224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3.7037E-6 L 2.70833E-6 -0.0224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-3.7037E-6 L 2.70833E-6 -0.02245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0833E-6 -3.7037E-6 L 2.70833E-6 -0.02245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-3.7037E-6 L 2.70833E-6 -0.02245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7.40741E-7 L -4.16667E-7 -0.03472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702271-20D1-5CFD-45AD-26C0590781C9}"/>
              </a:ext>
            </a:extLst>
          </p:cNvPr>
          <p:cNvSpPr/>
          <p:nvPr/>
        </p:nvSpPr>
        <p:spPr>
          <a:xfrm>
            <a:off x="5630360" y="4153700"/>
            <a:ext cx="5284074" cy="15840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08866F-64F3-647A-8D75-F618E3FD980C}"/>
              </a:ext>
            </a:extLst>
          </p:cNvPr>
          <p:cNvSpPr txBox="1">
            <a:spLocks/>
          </p:cNvSpPr>
          <p:nvPr/>
        </p:nvSpPr>
        <p:spPr>
          <a:xfrm>
            <a:off x="5699705" y="4272454"/>
            <a:ext cx="984542" cy="3653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b="1" dirty="0" err="1">
                <a:solidFill>
                  <a:schemeClr val="bg1"/>
                </a:solidFill>
              </a:rPr>
              <a:t>크롤러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72B5BE4-B705-FEDD-6556-F1D4778C9492}"/>
              </a:ext>
            </a:extLst>
          </p:cNvPr>
          <p:cNvSpPr/>
          <p:nvPr/>
        </p:nvSpPr>
        <p:spPr>
          <a:xfrm>
            <a:off x="1020871" y="1375648"/>
            <a:ext cx="4389687" cy="43620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21479652-5709-CD5C-EAFF-9A035D96FE06}"/>
              </a:ext>
            </a:extLst>
          </p:cNvPr>
          <p:cNvSpPr txBox="1">
            <a:spLocks/>
          </p:cNvSpPr>
          <p:nvPr/>
        </p:nvSpPr>
        <p:spPr>
          <a:xfrm>
            <a:off x="1167802" y="1472773"/>
            <a:ext cx="1529395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Application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69D61D7-7167-B006-094F-F41ED88FC697}"/>
              </a:ext>
            </a:extLst>
          </p:cNvPr>
          <p:cNvSpPr/>
          <p:nvPr/>
        </p:nvSpPr>
        <p:spPr>
          <a:xfrm>
            <a:off x="5630360" y="1375649"/>
            <a:ext cx="5284074" cy="257405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ed Rectangle 59">
            <a:extLst>
              <a:ext uri="{FF2B5EF4-FFF2-40B4-BE49-F238E27FC236}">
                <a16:creationId xmlns:a16="http://schemas.microsoft.com/office/drawing/2014/main" id="{1579CF81-7093-2B5E-7EF3-E66AADC13E78}"/>
              </a:ext>
            </a:extLst>
          </p:cNvPr>
          <p:cNvSpPr/>
          <p:nvPr/>
        </p:nvSpPr>
        <p:spPr bwMode="auto">
          <a:xfrm>
            <a:off x="1424134" y="4153700"/>
            <a:ext cx="3728584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C# + XAML</a:t>
            </a: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61F3591A-4EA6-5E00-2019-B97E188ACE5E}"/>
              </a:ext>
            </a:extLst>
          </p:cNvPr>
          <p:cNvSpPr txBox="1">
            <a:spLocks/>
          </p:cNvSpPr>
          <p:nvPr/>
        </p:nvSpPr>
        <p:spPr>
          <a:xfrm>
            <a:off x="5849479" y="3173273"/>
            <a:ext cx="1866791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Azure Web App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99" name="Picture 4" descr="New: Azure Cosmos DB Free Tier! - Bob Pusateri">
            <a:extLst>
              <a:ext uri="{FF2B5EF4-FFF2-40B4-BE49-F238E27FC236}">
                <a16:creationId xmlns:a16="http://schemas.microsoft.com/office/drawing/2014/main" id="{5CF7B484-556C-F1BE-5BC8-016A6D87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182" y="2969832"/>
            <a:ext cx="631034" cy="63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1952D79E-3D00-35BE-4E33-BAA59BF04A53}"/>
              </a:ext>
            </a:extLst>
          </p:cNvPr>
          <p:cNvSpPr txBox="1">
            <a:spLocks/>
          </p:cNvSpPr>
          <p:nvPr/>
        </p:nvSpPr>
        <p:spPr>
          <a:xfrm>
            <a:off x="9281374" y="3171700"/>
            <a:ext cx="1324852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Cosmos DB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19" name="Text Placeholder 2">
            <a:extLst>
              <a:ext uri="{FF2B5EF4-FFF2-40B4-BE49-F238E27FC236}">
                <a16:creationId xmlns:a16="http://schemas.microsoft.com/office/drawing/2014/main" id="{E2251162-0906-F7F9-6704-DACA20AF944F}"/>
              </a:ext>
            </a:extLst>
          </p:cNvPr>
          <p:cNvSpPr txBox="1">
            <a:spLocks/>
          </p:cNvSpPr>
          <p:nvPr/>
        </p:nvSpPr>
        <p:spPr>
          <a:xfrm>
            <a:off x="5699705" y="1472773"/>
            <a:ext cx="1529395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Cloud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BFCB71C-B42E-9924-2A65-C26CA25446C0}"/>
              </a:ext>
            </a:extLst>
          </p:cNvPr>
          <p:cNvSpPr txBox="1"/>
          <p:nvPr/>
        </p:nvSpPr>
        <p:spPr>
          <a:xfrm>
            <a:off x="1424134" y="2930233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</a:p>
        </p:txBody>
      </p:sp>
      <p:sp>
        <p:nvSpPr>
          <p:cNvPr id="123" name="Graphic 91" descr="Smart Phone with solid fill">
            <a:extLst>
              <a:ext uri="{FF2B5EF4-FFF2-40B4-BE49-F238E27FC236}">
                <a16:creationId xmlns:a16="http://schemas.microsoft.com/office/drawing/2014/main" id="{1AA48B56-FE8A-6973-C47D-1558756EBA38}"/>
              </a:ext>
            </a:extLst>
          </p:cNvPr>
          <p:cNvSpPr/>
          <p:nvPr/>
        </p:nvSpPr>
        <p:spPr>
          <a:xfrm>
            <a:off x="1428823" y="2735570"/>
            <a:ext cx="361445" cy="637379"/>
          </a:xfrm>
          <a:custGeom>
            <a:avLst/>
            <a:gdLst>
              <a:gd name="connsiteX0" fmla="*/ 316264 w 361445"/>
              <a:gd name="connsiteY0" fmla="*/ 550464 h 637379"/>
              <a:gd name="connsiteX1" fmla="*/ 45181 w 361445"/>
              <a:gd name="connsiteY1" fmla="*/ 550464 h 637379"/>
              <a:gd name="connsiteX2" fmla="*/ 45181 w 361445"/>
              <a:gd name="connsiteY2" fmla="*/ 86915 h 637379"/>
              <a:gd name="connsiteX3" fmla="*/ 316264 w 361445"/>
              <a:gd name="connsiteY3" fmla="*/ 86915 h 637379"/>
              <a:gd name="connsiteX4" fmla="*/ 316264 w 361445"/>
              <a:gd name="connsiteY4" fmla="*/ 550464 h 637379"/>
              <a:gd name="connsiteX5" fmla="*/ 150602 w 361445"/>
              <a:gd name="connsiteY5" fmla="*/ 28972 h 637379"/>
              <a:gd name="connsiteX6" fmla="*/ 210843 w 361445"/>
              <a:gd name="connsiteY6" fmla="*/ 28972 h 637379"/>
              <a:gd name="connsiteX7" fmla="*/ 225903 w 361445"/>
              <a:gd name="connsiteY7" fmla="*/ 43458 h 637379"/>
              <a:gd name="connsiteX8" fmla="*/ 210843 w 361445"/>
              <a:gd name="connsiteY8" fmla="*/ 57944 h 637379"/>
              <a:gd name="connsiteX9" fmla="*/ 150602 w 361445"/>
              <a:gd name="connsiteY9" fmla="*/ 57944 h 637379"/>
              <a:gd name="connsiteX10" fmla="*/ 135542 w 361445"/>
              <a:gd name="connsiteY10" fmla="*/ 43458 h 637379"/>
              <a:gd name="connsiteX11" fmla="*/ 150602 w 361445"/>
              <a:gd name="connsiteY11" fmla="*/ 28972 h 637379"/>
              <a:gd name="connsiteX12" fmla="*/ 346385 w 361445"/>
              <a:gd name="connsiteY12" fmla="*/ 0 h 637379"/>
              <a:gd name="connsiteX13" fmla="*/ 15060 w 361445"/>
              <a:gd name="connsiteY13" fmla="*/ 0 h 637379"/>
              <a:gd name="connsiteX14" fmla="*/ 0 w 361445"/>
              <a:gd name="connsiteY14" fmla="*/ 14486 h 637379"/>
              <a:gd name="connsiteX15" fmla="*/ 0 w 361445"/>
              <a:gd name="connsiteY15" fmla="*/ 622894 h 637379"/>
              <a:gd name="connsiteX16" fmla="*/ 15060 w 361445"/>
              <a:gd name="connsiteY16" fmla="*/ 637379 h 637379"/>
              <a:gd name="connsiteX17" fmla="*/ 346385 w 361445"/>
              <a:gd name="connsiteY17" fmla="*/ 637379 h 637379"/>
              <a:gd name="connsiteX18" fmla="*/ 361445 w 361445"/>
              <a:gd name="connsiteY18" fmla="*/ 622894 h 637379"/>
              <a:gd name="connsiteX19" fmla="*/ 361445 w 361445"/>
              <a:gd name="connsiteY19" fmla="*/ 14486 h 637379"/>
              <a:gd name="connsiteX20" fmla="*/ 346385 w 361445"/>
              <a:gd name="connsiteY20" fmla="*/ 0 h 6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1445" h="637379">
                <a:moveTo>
                  <a:pt x="316264" y="550464"/>
                </a:moveTo>
                <a:lnTo>
                  <a:pt x="45181" y="550464"/>
                </a:lnTo>
                <a:lnTo>
                  <a:pt x="45181" y="86915"/>
                </a:lnTo>
                <a:lnTo>
                  <a:pt x="316264" y="86915"/>
                </a:lnTo>
                <a:lnTo>
                  <a:pt x="316264" y="550464"/>
                </a:lnTo>
                <a:close/>
                <a:moveTo>
                  <a:pt x="150602" y="28972"/>
                </a:moveTo>
                <a:lnTo>
                  <a:pt x="210843" y="28972"/>
                </a:lnTo>
                <a:cubicBezTo>
                  <a:pt x="219126" y="28972"/>
                  <a:pt x="225903" y="35490"/>
                  <a:pt x="225903" y="43458"/>
                </a:cubicBezTo>
                <a:cubicBezTo>
                  <a:pt x="225903" y="51425"/>
                  <a:pt x="219126" y="57944"/>
                  <a:pt x="210843" y="57944"/>
                </a:cubicBezTo>
                <a:lnTo>
                  <a:pt x="150602" y="57944"/>
                </a:lnTo>
                <a:cubicBezTo>
                  <a:pt x="142319" y="57944"/>
                  <a:pt x="135542" y="51425"/>
                  <a:pt x="135542" y="43458"/>
                </a:cubicBezTo>
                <a:cubicBezTo>
                  <a:pt x="135542" y="35490"/>
                  <a:pt x="142319" y="28972"/>
                  <a:pt x="150602" y="28972"/>
                </a:cubicBezTo>
                <a:close/>
                <a:moveTo>
                  <a:pt x="346385" y="0"/>
                </a:moveTo>
                <a:lnTo>
                  <a:pt x="15060" y="0"/>
                </a:lnTo>
                <a:cubicBezTo>
                  <a:pt x="6777" y="0"/>
                  <a:pt x="0" y="6519"/>
                  <a:pt x="0" y="14486"/>
                </a:cubicBezTo>
                <a:lnTo>
                  <a:pt x="0" y="622894"/>
                </a:lnTo>
                <a:cubicBezTo>
                  <a:pt x="0" y="630861"/>
                  <a:pt x="6777" y="637379"/>
                  <a:pt x="15060" y="637379"/>
                </a:cubicBezTo>
                <a:lnTo>
                  <a:pt x="346385" y="637379"/>
                </a:lnTo>
                <a:cubicBezTo>
                  <a:pt x="354668" y="637379"/>
                  <a:pt x="361445" y="630861"/>
                  <a:pt x="361445" y="622894"/>
                </a:cubicBezTo>
                <a:lnTo>
                  <a:pt x="361445" y="14486"/>
                </a:lnTo>
                <a:cubicBezTo>
                  <a:pt x="361445" y="6519"/>
                  <a:pt x="354668" y="0"/>
                  <a:pt x="346385" y="0"/>
                </a:cubicBezTo>
                <a:close/>
              </a:path>
            </a:pathLst>
          </a:custGeom>
          <a:solidFill>
            <a:srgbClr val="FFFFFF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4" name="Group 57">
            <a:extLst>
              <a:ext uri="{FF2B5EF4-FFF2-40B4-BE49-F238E27FC236}">
                <a16:creationId xmlns:a16="http://schemas.microsoft.com/office/drawing/2014/main" id="{B1DC4A20-D545-0731-8516-302373D9F2AA}"/>
              </a:ext>
            </a:extLst>
          </p:cNvPr>
          <p:cNvGrpSpPr/>
          <p:nvPr/>
        </p:nvGrpSpPr>
        <p:grpSpPr>
          <a:xfrm>
            <a:off x="2056030" y="2704978"/>
            <a:ext cx="733486" cy="708805"/>
            <a:chOff x="5187159" y="4792658"/>
            <a:chExt cx="914400" cy="914400"/>
          </a:xfrm>
        </p:grpSpPr>
        <p:pic>
          <p:nvPicPr>
            <p:cNvPr id="125" name="Picture 60">
              <a:extLst>
                <a:ext uri="{FF2B5EF4-FFF2-40B4-BE49-F238E27FC236}">
                  <a16:creationId xmlns:a16="http://schemas.microsoft.com/office/drawing/2014/main" id="{6D1209DE-8B33-A322-7D21-5ABE14F69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</p:spPr>
        </p:pic>
        <p:pic>
          <p:nvPicPr>
            <p:cNvPr id="126" name="Graphic 61" descr="Smart Phone outline">
              <a:extLst>
                <a:ext uri="{FF2B5EF4-FFF2-40B4-BE49-F238E27FC236}">
                  <a16:creationId xmlns:a16="http://schemas.microsoft.com/office/drawing/2014/main" id="{4973A92A-D556-556B-3D29-2FEFA1322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7159" y="4792658"/>
              <a:ext cx="914400" cy="914400"/>
            </a:xfrm>
            <a:prstGeom prst="rect">
              <a:avLst/>
            </a:prstGeom>
          </p:spPr>
        </p:pic>
      </p:grpSp>
      <p:grpSp>
        <p:nvGrpSpPr>
          <p:cNvPr id="127" name="Group 38">
            <a:extLst>
              <a:ext uri="{FF2B5EF4-FFF2-40B4-BE49-F238E27FC236}">
                <a16:creationId xmlns:a16="http://schemas.microsoft.com/office/drawing/2014/main" id="{A40F95E2-6D0C-2384-F0C9-D18392913424}"/>
              </a:ext>
            </a:extLst>
          </p:cNvPr>
          <p:cNvGrpSpPr/>
          <p:nvPr/>
        </p:nvGrpSpPr>
        <p:grpSpPr>
          <a:xfrm>
            <a:off x="2997228" y="2574090"/>
            <a:ext cx="998412" cy="960338"/>
            <a:chOff x="769916" y="4835245"/>
            <a:chExt cx="914400" cy="914400"/>
          </a:xfrm>
        </p:grpSpPr>
        <p:grpSp>
          <p:nvGrpSpPr>
            <p:cNvPr id="128" name="Group 42">
              <a:extLst>
                <a:ext uri="{FF2B5EF4-FFF2-40B4-BE49-F238E27FC236}">
                  <a16:creationId xmlns:a16="http://schemas.microsoft.com/office/drawing/2014/main" id="{FD80452A-AD9B-41FF-1734-93A4E66979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3010C107-348E-C56D-03A2-B902702E4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1" name="Freeform 44">
                <a:extLst>
                  <a:ext uri="{FF2B5EF4-FFF2-40B4-BE49-F238E27FC236}">
                    <a16:creationId xmlns:a16="http://schemas.microsoft.com/office/drawing/2014/main" id="{D6B87EE9-D281-F606-627A-FF2BE714B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2" name="Freeform 45">
                <a:extLst>
                  <a:ext uri="{FF2B5EF4-FFF2-40B4-BE49-F238E27FC236}">
                    <a16:creationId xmlns:a16="http://schemas.microsoft.com/office/drawing/2014/main" id="{67591E33-80A5-8E69-3B28-DCB38BAC8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3" name="Freeform 46">
                <a:extLst>
                  <a:ext uri="{FF2B5EF4-FFF2-40B4-BE49-F238E27FC236}">
                    <a16:creationId xmlns:a16="http://schemas.microsoft.com/office/drawing/2014/main" id="{EE954F30-6465-C45B-5BE7-15A230089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29" name="Graphic 40" descr="Laptop outline">
              <a:extLst>
                <a:ext uri="{FF2B5EF4-FFF2-40B4-BE49-F238E27FC236}">
                  <a16:creationId xmlns:a16="http://schemas.microsoft.com/office/drawing/2014/main" id="{BAA4C878-117F-F0F1-74D1-3FA556299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pic>
        <p:nvPicPr>
          <p:cNvPr id="134" name="Graphic 40" descr="Laptop outline">
            <a:extLst>
              <a:ext uri="{FF2B5EF4-FFF2-40B4-BE49-F238E27FC236}">
                <a16:creationId xmlns:a16="http://schemas.microsoft.com/office/drawing/2014/main" id="{BE4DFAD1-DCE7-F8DF-0114-40FA84FF3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4306" y="2562300"/>
            <a:ext cx="998412" cy="960338"/>
          </a:xfrm>
          <a:prstGeom prst="rect">
            <a:avLst/>
          </a:prstGeom>
        </p:spPr>
      </p:pic>
      <p:pic>
        <p:nvPicPr>
          <p:cNvPr id="135" name="그래픽 134" descr="세계 윤곽선">
            <a:extLst>
              <a:ext uri="{FF2B5EF4-FFF2-40B4-BE49-F238E27FC236}">
                <a16:creationId xmlns:a16="http://schemas.microsoft.com/office/drawing/2014/main" id="{D3F4B084-7B84-F315-3B4B-73C71D920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0266" y="2863657"/>
            <a:ext cx="290237" cy="290237"/>
          </a:xfrm>
          <a:prstGeom prst="rect">
            <a:avLst/>
          </a:prstGeom>
        </p:spPr>
      </p:pic>
      <p:pic>
        <p:nvPicPr>
          <p:cNvPr id="136" name="Picture 2" descr="Uno Platform">
            <a:extLst>
              <a:ext uri="{FF2B5EF4-FFF2-40B4-BE49-F238E27FC236}">
                <a16:creationId xmlns:a16="http://schemas.microsoft.com/office/drawing/2014/main" id="{BFD303A2-CD39-1E54-1CE6-4893C7F5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858" y="4324582"/>
            <a:ext cx="431281" cy="4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그래픽 138">
            <a:extLst>
              <a:ext uri="{FF2B5EF4-FFF2-40B4-BE49-F238E27FC236}">
                <a16:creationId xmlns:a16="http://schemas.microsoft.com/office/drawing/2014/main" id="{BDBD2858-96E6-CE1F-22C1-2CBE54D0BE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61110" y="1836503"/>
            <a:ext cx="1461704" cy="689483"/>
          </a:xfrm>
          <a:prstGeom prst="rect">
            <a:avLst/>
          </a:prstGeom>
        </p:spPr>
      </p:pic>
      <p:sp>
        <p:nvSpPr>
          <p:cNvPr id="140" name="Text Placeholder 2">
            <a:extLst>
              <a:ext uri="{FF2B5EF4-FFF2-40B4-BE49-F238E27FC236}">
                <a16:creationId xmlns:a16="http://schemas.microsoft.com/office/drawing/2014/main" id="{A0838A76-2896-679C-664D-EEB4F140F11F}"/>
              </a:ext>
            </a:extLst>
          </p:cNvPr>
          <p:cNvSpPr txBox="1">
            <a:spLocks/>
          </p:cNvSpPr>
          <p:nvPr/>
        </p:nvSpPr>
        <p:spPr>
          <a:xfrm>
            <a:off x="9144501" y="2004836"/>
            <a:ext cx="1324852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 err="1">
                <a:solidFill>
                  <a:schemeClr val="bg1"/>
                </a:solidFill>
              </a:rPr>
              <a:t>SignalR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5AE81B99-289E-C3CA-5A65-D45B162F12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4102" y="2222820"/>
            <a:ext cx="695421" cy="695421"/>
          </a:xfrm>
          <a:prstGeom prst="rect">
            <a:avLst/>
          </a:prstGeom>
        </p:spPr>
      </p:pic>
      <p:grpSp>
        <p:nvGrpSpPr>
          <p:cNvPr id="145" name="Group 38">
            <a:extLst>
              <a:ext uri="{FF2B5EF4-FFF2-40B4-BE49-F238E27FC236}">
                <a16:creationId xmlns:a16="http://schemas.microsoft.com/office/drawing/2014/main" id="{267D62CD-FF33-5B6D-FB9E-4FE6F5D71A42}"/>
              </a:ext>
            </a:extLst>
          </p:cNvPr>
          <p:cNvGrpSpPr/>
          <p:nvPr/>
        </p:nvGrpSpPr>
        <p:grpSpPr>
          <a:xfrm>
            <a:off x="7081216" y="4465547"/>
            <a:ext cx="998412" cy="960338"/>
            <a:chOff x="769916" y="4835245"/>
            <a:chExt cx="914400" cy="914400"/>
          </a:xfrm>
        </p:grpSpPr>
        <p:grpSp>
          <p:nvGrpSpPr>
            <p:cNvPr id="146" name="Group 42">
              <a:extLst>
                <a:ext uri="{FF2B5EF4-FFF2-40B4-BE49-F238E27FC236}">
                  <a16:creationId xmlns:a16="http://schemas.microsoft.com/office/drawing/2014/main" id="{6BD5F1E3-DFAD-C6D1-3DEE-2665FCE0611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148" name="Freeform 43">
                <a:extLst>
                  <a:ext uri="{FF2B5EF4-FFF2-40B4-BE49-F238E27FC236}">
                    <a16:creationId xmlns:a16="http://schemas.microsoft.com/office/drawing/2014/main" id="{0414C77A-F097-3496-1703-A84093B86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9" name="Freeform 44">
                <a:extLst>
                  <a:ext uri="{FF2B5EF4-FFF2-40B4-BE49-F238E27FC236}">
                    <a16:creationId xmlns:a16="http://schemas.microsoft.com/office/drawing/2014/main" id="{EF2639D7-25CA-DFD5-E516-014B4B587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0" name="Freeform 45">
                <a:extLst>
                  <a:ext uri="{FF2B5EF4-FFF2-40B4-BE49-F238E27FC236}">
                    <a16:creationId xmlns:a16="http://schemas.microsoft.com/office/drawing/2014/main" id="{A425BD85-121A-90A3-CF22-6E6EFA25E7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1" name="Freeform 46">
                <a:extLst>
                  <a:ext uri="{FF2B5EF4-FFF2-40B4-BE49-F238E27FC236}">
                    <a16:creationId xmlns:a16="http://schemas.microsoft.com/office/drawing/2014/main" id="{40015FD7-E451-BAEC-046C-730B874DB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47" name="Graphic 40" descr="Laptop outline">
              <a:extLst>
                <a:ext uri="{FF2B5EF4-FFF2-40B4-BE49-F238E27FC236}">
                  <a16:creationId xmlns:a16="http://schemas.microsoft.com/office/drawing/2014/main" id="{F23D0206-807A-8E40-C594-6B8D2258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sp>
        <p:nvSpPr>
          <p:cNvPr id="152" name="화살표: 왼쪽/오른쪽 151">
            <a:extLst>
              <a:ext uri="{FF2B5EF4-FFF2-40B4-BE49-F238E27FC236}">
                <a16:creationId xmlns:a16="http://schemas.microsoft.com/office/drawing/2014/main" id="{26F35FA3-5489-AF8D-7FA4-8E630BB441CF}"/>
              </a:ext>
            </a:extLst>
          </p:cNvPr>
          <p:cNvSpPr/>
          <p:nvPr/>
        </p:nvSpPr>
        <p:spPr>
          <a:xfrm>
            <a:off x="5204563" y="2474465"/>
            <a:ext cx="644915" cy="344765"/>
          </a:xfrm>
          <a:prstGeom prst="leftRightArrow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화살표: 위쪽 153">
            <a:extLst>
              <a:ext uri="{FF2B5EF4-FFF2-40B4-BE49-F238E27FC236}">
                <a16:creationId xmlns:a16="http://schemas.microsoft.com/office/drawing/2014/main" id="{F273747B-9938-9B29-B61A-E89149834369}"/>
              </a:ext>
            </a:extLst>
          </p:cNvPr>
          <p:cNvSpPr/>
          <p:nvPr/>
        </p:nvSpPr>
        <p:spPr>
          <a:xfrm>
            <a:off x="8065691" y="3745700"/>
            <a:ext cx="372898" cy="578882"/>
          </a:xfrm>
          <a:prstGeom prst="upArrow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02E88784-B0BC-7678-3E88-A7501B63DCAF}"/>
              </a:ext>
            </a:extLst>
          </p:cNvPr>
          <p:cNvCxnSpPr>
            <a:cxnSpLocks/>
          </p:cNvCxnSpPr>
          <p:nvPr/>
        </p:nvCxnSpPr>
        <p:spPr>
          <a:xfrm flipV="1">
            <a:off x="7528142" y="2161668"/>
            <a:ext cx="840894" cy="54331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E6A6C00E-29B3-7E63-C84D-B4578470DE02}"/>
              </a:ext>
            </a:extLst>
          </p:cNvPr>
          <p:cNvCxnSpPr>
            <a:cxnSpLocks/>
          </p:cNvCxnSpPr>
          <p:nvPr/>
        </p:nvCxnSpPr>
        <p:spPr>
          <a:xfrm>
            <a:off x="7528142" y="2725140"/>
            <a:ext cx="840894" cy="54511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Title 2">
            <a:extLst>
              <a:ext uri="{FF2B5EF4-FFF2-40B4-BE49-F238E27FC236}">
                <a16:creationId xmlns:a16="http://schemas.microsoft.com/office/drawing/2014/main" id="{CC45255D-5918-F831-84C0-05FFE9FA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7200"/>
            <a:ext cx="11018520" cy="553998"/>
          </a:xfrm>
        </p:spPr>
        <p:txBody>
          <a:bodyPr/>
          <a:lstStyle/>
          <a:p>
            <a:pPr algn="ctr"/>
            <a:r>
              <a:rPr lang="en-US" dirty="0"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0"/>
                </a:gradFill>
              </a:rPr>
              <a:t>.NET Conf 2022 </a:t>
            </a:r>
            <a:r>
              <a:rPr lang="ko-KR" altLang="en-US" dirty="0"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0"/>
                </a:gradFill>
              </a:rPr>
              <a:t>세션 검색 서비스</a:t>
            </a:r>
            <a:endParaRPr lang="en-US" dirty="0"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</a:endParaRPr>
          </a:p>
        </p:txBody>
      </p:sp>
      <p:pic>
        <p:nvPicPr>
          <p:cNvPr id="5127" name="그림 5126">
            <a:extLst>
              <a:ext uri="{FF2B5EF4-FFF2-40B4-BE49-F238E27FC236}">
                <a16:creationId xmlns:a16="http://schemas.microsoft.com/office/drawing/2014/main" id="{41017820-FEB9-90CC-529F-CC0F224D50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952" y="4654233"/>
            <a:ext cx="491999" cy="491999"/>
          </a:xfrm>
          <a:prstGeom prst="rect">
            <a:avLst/>
          </a:prstGeom>
        </p:spPr>
      </p:pic>
      <p:sp>
        <p:nvSpPr>
          <p:cNvPr id="5128" name="화살표: 위쪽 5127">
            <a:extLst>
              <a:ext uri="{FF2B5EF4-FFF2-40B4-BE49-F238E27FC236}">
                <a16:creationId xmlns:a16="http://schemas.microsoft.com/office/drawing/2014/main" id="{1C2C9000-39FD-C880-A667-61D15FE77320}"/>
              </a:ext>
            </a:extLst>
          </p:cNvPr>
          <p:cNvSpPr/>
          <p:nvPr/>
        </p:nvSpPr>
        <p:spPr>
          <a:xfrm rot="16200000">
            <a:off x="8539928" y="4610791"/>
            <a:ext cx="372898" cy="578882"/>
          </a:xfrm>
          <a:prstGeom prst="upArrow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9" name="Text Placeholder 2">
            <a:extLst>
              <a:ext uri="{FF2B5EF4-FFF2-40B4-BE49-F238E27FC236}">
                <a16:creationId xmlns:a16="http://schemas.microsoft.com/office/drawing/2014/main" id="{793B9130-62CC-2020-B7B6-AF3A5E809FD6}"/>
              </a:ext>
            </a:extLst>
          </p:cNvPr>
          <p:cNvSpPr txBox="1">
            <a:spLocks/>
          </p:cNvSpPr>
          <p:nvPr/>
        </p:nvSpPr>
        <p:spPr>
          <a:xfrm>
            <a:off x="8629757" y="5278470"/>
            <a:ext cx="1839596" cy="365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 b="1" dirty="0">
                <a:solidFill>
                  <a:schemeClr val="bg1"/>
                </a:solidFill>
              </a:rPr>
              <a:t>.NET Conf </a:t>
            </a:r>
            <a:r>
              <a:rPr lang="ko-KR" altLang="en-US" sz="1600" b="1" dirty="0">
                <a:solidFill>
                  <a:schemeClr val="bg1"/>
                </a:solidFill>
              </a:rPr>
              <a:t>사이트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88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1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2">
            <a:extLst>
              <a:ext uri="{FF2B5EF4-FFF2-40B4-BE49-F238E27FC236}">
                <a16:creationId xmlns:a16="http://schemas.microsoft.com/office/drawing/2014/main" id="{CC45255D-5918-F831-84C0-05FFE9FA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7200"/>
            <a:ext cx="11018520" cy="553998"/>
          </a:xfrm>
        </p:spPr>
        <p:txBody>
          <a:bodyPr/>
          <a:lstStyle/>
          <a:p>
            <a:pPr algn="ctr"/>
            <a:r>
              <a:rPr lang="en-US" dirty="0"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0"/>
                </a:gradFill>
              </a:rPr>
              <a:t>Cosmos 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6C475-F5FD-4D9C-809A-6F35469D4B33}"/>
              </a:ext>
            </a:extLst>
          </p:cNvPr>
          <p:cNvSpPr txBox="1">
            <a:spLocks/>
          </p:cNvSpPr>
          <p:nvPr/>
        </p:nvSpPr>
        <p:spPr>
          <a:xfrm>
            <a:off x="584200" y="2026258"/>
            <a:ext cx="5513118" cy="34477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SQL </a:t>
            </a:r>
            <a:r>
              <a:rPr lang="ko-KR" altLang="en-US" dirty="0"/>
              <a:t>관리형 데이터베이스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어떤 스케일에도 보장된 속도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 세계로 분산되고</a:t>
            </a:r>
            <a:r>
              <a:rPr lang="en-US" altLang="ko-KR" dirty="0"/>
              <a:t>, </a:t>
            </a:r>
            <a:r>
              <a:rPr lang="ko-KR" altLang="en-US" dirty="0"/>
              <a:t>대규모로 확장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99.999% SLA</a:t>
            </a:r>
          </a:p>
          <a:p>
            <a:endParaRPr lang="en-US" altLang="ko-KR" dirty="0"/>
          </a:p>
          <a:p>
            <a:r>
              <a:rPr lang="en-US" altLang="ko-KR" dirty="0"/>
              <a:t>.NET</a:t>
            </a:r>
            <a:r>
              <a:rPr lang="ko-KR" altLang="en-US" dirty="0"/>
              <a:t>에서 쉽게 활용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7F4170D8-AB8C-C98C-348F-7D464519E1D8}"/>
              </a:ext>
            </a:extLst>
          </p:cNvPr>
          <p:cNvGrpSpPr/>
          <p:nvPr/>
        </p:nvGrpSpPr>
        <p:grpSpPr>
          <a:xfrm>
            <a:off x="6493515" y="2496158"/>
            <a:ext cx="7107096" cy="2395604"/>
            <a:chOff x="-2863262" y="2696001"/>
            <a:chExt cx="7107096" cy="2355782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FA66B001-4BF8-1421-A214-3A43E1D01A2A}"/>
                </a:ext>
              </a:extLst>
            </p:cNvPr>
            <p:cNvSpPr/>
            <p:nvPr/>
          </p:nvSpPr>
          <p:spPr>
            <a:xfrm>
              <a:off x="-2863262" y="2696001"/>
              <a:ext cx="4649411" cy="235578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96D126-9CC4-78FC-CFF3-62C118218CFA}"/>
                </a:ext>
              </a:extLst>
            </p:cNvPr>
            <p:cNvSpPr txBox="1"/>
            <p:nvPr/>
          </p:nvSpPr>
          <p:spPr>
            <a:xfrm>
              <a:off x="-2587689" y="2931129"/>
              <a:ext cx="6831523" cy="1997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var plan = new Plan() 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Title = ＂</a:t>
              </a:r>
              <a:r>
                <a:rPr lang="ko-KR" altLang="en-US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🗽뉴욕 여행</a:t>
              </a:r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",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Itinerary = </a:t>
              </a:r>
              <a:r>
                <a:rPr lang="en-US" altLang="ko-KR" sz="1400" dirty="0" err="1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Itinerary.Parse</a:t>
              </a:r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(“2022?5d”),</a:t>
              </a:r>
              <a:b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Location = …,</a:t>
              </a:r>
              <a:b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</a:br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Tags = …,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};</a:t>
              </a:r>
            </a:p>
            <a:p>
              <a:endParaRPr lang="ko-KR" altLang="en-US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await </a:t>
              </a:r>
              <a:r>
                <a:rPr lang="en-US" altLang="ko-KR" sz="1400" dirty="0" err="1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container.UpsertItemAsync</a:t>
              </a:r>
              <a:r>
                <a:rPr lang="en-US" altLang="ko-KR" sz="1400" dirty="0">
                  <a:solidFill>
                    <a:schemeClr val="bg1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(plan);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4" descr="New: Azure Cosmos DB Free Tier! - Bob Pusateri">
            <a:extLst>
              <a:ext uri="{FF2B5EF4-FFF2-40B4-BE49-F238E27FC236}">
                <a16:creationId xmlns:a16="http://schemas.microsoft.com/office/drawing/2014/main" id="{2C24BFB4-270C-1E74-7E50-F1D8D815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811" y="1779043"/>
            <a:ext cx="1434230" cy="143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1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2">
            <a:extLst>
              <a:ext uri="{FF2B5EF4-FFF2-40B4-BE49-F238E27FC236}">
                <a16:creationId xmlns:a16="http://schemas.microsoft.com/office/drawing/2014/main" id="{CC45255D-5918-F831-84C0-05FFE9FA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7200"/>
            <a:ext cx="11018520" cy="553998"/>
          </a:xfrm>
        </p:spPr>
        <p:txBody>
          <a:bodyPr/>
          <a:lstStyle/>
          <a:p>
            <a:pPr algn="ctr"/>
            <a:r>
              <a:rPr lang="en-US" dirty="0"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0"/>
                </a:gradFill>
              </a:rPr>
              <a:t>Minimal API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9717DD0-CB5F-C737-2643-AF2C639138E4}"/>
              </a:ext>
            </a:extLst>
          </p:cNvPr>
          <p:cNvSpPr txBox="1">
            <a:spLocks/>
          </p:cNvSpPr>
          <p:nvPr/>
        </p:nvSpPr>
        <p:spPr>
          <a:xfrm>
            <a:off x="584200" y="2292958"/>
            <a:ext cx="5513118" cy="34477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ASP.NET Core</a:t>
            </a:r>
            <a:r>
              <a:rPr lang="ko-KR" altLang="en-US" dirty="0"/>
              <a:t>을 활용해 빠른 </a:t>
            </a:r>
            <a:r>
              <a:rPr lang="en-US" altLang="ko-KR" dirty="0"/>
              <a:t>HTTP API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심플한 코드와 구성으로 순식간에 만드는 </a:t>
            </a:r>
            <a:r>
              <a:rPr lang="en-US" altLang="ko-KR" dirty="0"/>
              <a:t>API</a:t>
            </a:r>
          </a:p>
          <a:p>
            <a:endParaRPr lang="en-US" altLang="ko-KR" dirty="0"/>
          </a:p>
          <a:p>
            <a:r>
              <a:rPr lang="ko-KR" altLang="en-US" dirty="0"/>
              <a:t>불필요한 컨트롤러 및 코드를 상당히 줄임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시나리오에 해당하는 다양한 방식 지원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5300AA40-37C5-E2B9-1080-251F9DDA6F19}"/>
              </a:ext>
            </a:extLst>
          </p:cNvPr>
          <p:cNvGrpSpPr/>
          <p:nvPr/>
        </p:nvGrpSpPr>
        <p:grpSpPr>
          <a:xfrm>
            <a:off x="6734815" y="2292958"/>
            <a:ext cx="7094396" cy="2837842"/>
            <a:chOff x="-2863262" y="2696001"/>
            <a:chExt cx="7094396" cy="2790668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87F9DBA7-7DA0-D7BE-6FD9-214F9AB1DA47}"/>
                </a:ext>
              </a:extLst>
            </p:cNvPr>
            <p:cNvSpPr/>
            <p:nvPr/>
          </p:nvSpPr>
          <p:spPr>
            <a:xfrm>
              <a:off x="-2863262" y="2696001"/>
              <a:ext cx="4796785" cy="279066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5C10EC-53AA-371F-DE57-81C1D503C589}"/>
                </a:ext>
              </a:extLst>
            </p:cNvPr>
            <p:cNvSpPr txBox="1"/>
            <p:nvPr/>
          </p:nvSpPr>
          <p:spPr>
            <a:xfrm>
              <a:off x="-2600389" y="2849317"/>
              <a:ext cx="6831523" cy="2512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var builder = </a:t>
              </a:r>
              <a:r>
                <a:rPr lang="en-US" altLang="ko-KR" sz="1600" b="0" i="0" dirty="0" err="1">
                  <a:solidFill>
                    <a:schemeClr val="bg1"/>
                  </a:solidFill>
                  <a:effectLst/>
                  <a:latin typeface="SFMono-Regular"/>
                </a:rPr>
                <a:t>WebApplication.CreateBuilder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(</a:t>
              </a:r>
              <a:r>
                <a:rPr lang="en-US" altLang="ko-KR" sz="1600" b="0" i="0" dirty="0" err="1">
                  <a:solidFill>
                    <a:schemeClr val="bg1"/>
                  </a:solidFill>
                  <a:effectLst/>
                  <a:latin typeface="SFMono-Regular"/>
                </a:rPr>
                <a:t>args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);</a:t>
              </a:r>
            </a:p>
            <a:p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 </a:t>
              </a:r>
            </a:p>
            <a:p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var app = </a:t>
              </a:r>
              <a:r>
                <a:rPr lang="en-US" altLang="ko-KR" sz="1600" b="0" i="0" dirty="0" err="1">
                  <a:solidFill>
                    <a:schemeClr val="bg1"/>
                  </a:solidFill>
                  <a:effectLst/>
                  <a:latin typeface="SFMono-Regular"/>
                </a:rPr>
                <a:t>builder.Build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();</a:t>
              </a:r>
              <a:b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</a:br>
              <a:endParaRPr lang="en-US" altLang="ko-KR" sz="1600" b="0" i="0" dirty="0">
                <a:solidFill>
                  <a:schemeClr val="bg1"/>
                </a:solidFill>
                <a:effectLst/>
                <a:latin typeface="SFMono-Regular"/>
              </a:endParaRPr>
            </a:p>
            <a:p>
              <a:r>
                <a:rPr lang="en-US" altLang="ko-KR" sz="1600" b="0" i="0" dirty="0" err="1">
                  <a:solidFill>
                    <a:schemeClr val="bg1"/>
                  </a:solidFill>
                  <a:effectLst/>
                  <a:latin typeface="SFMono-Regular"/>
                </a:rPr>
                <a:t>app.MapGet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("/", () =&gt; "This is a GET"); </a:t>
              </a:r>
            </a:p>
            <a:p>
              <a:r>
                <a:rPr lang="en-US" altLang="ko-KR" sz="1600" b="0" i="0" dirty="0" err="1">
                  <a:solidFill>
                    <a:schemeClr val="bg1"/>
                  </a:solidFill>
                  <a:effectLst/>
                  <a:latin typeface="SFMono-Regular"/>
                </a:rPr>
                <a:t>app.MapPost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("/", () =&gt; "This is a POST"); </a:t>
              </a:r>
            </a:p>
            <a:p>
              <a:r>
                <a:rPr lang="en-US" altLang="ko-KR" sz="1600" b="0" i="0" dirty="0" err="1">
                  <a:solidFill>
                    <a:schemeClr val="bg1"/>
                  </a:solidFill>
                  <a:effectLst/>
                  <a:latin typeface="SFMono-Regular"/>
                </a:rPr>
                <a:t>app.MapPut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("/", () =&gt; "This is a PUT"); </a:t>
              </a:r>
            </a:p>
            <a:p>
              <a:r>
                <a:rPr lang="en-US" altLang="ko-KR" sz="1600" b="0" i="0" dirty="0" err="1">
                  <a:solidFill>
                    <a:schemeClr val="bg1"/>
                  </a:solidFill>
                  <a:effectLst/>
                  <a:latin typeface="SFMono-Regular"/>
                </a:rPr>
                <a:t>app.MapDelete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("/", () =&gt; "This is a DELETE"); </a:t>
              </a:r>
            </a:p>
            <a:p>
              <a:endParaRPr lang="en-US" altLang="ko-KR" sz="1600" b="0" i="0" dirty="0">
                <a:solidFill>
                  <a:schemeClr val="bg1"/>
                </a:solidFill>
                <a:effectLst/>
                <a:latin typeface="SFMono-Regular"/>
              </a:endParaRPr>
            </a:p>
            <a:p>
              <a:r>
                <a:rPr lang="en-US" altLang="ko-KR" sz="1600" b="0" i="0" dirty="0" err="1">
                  <a:solidFill>
                    <a:schemeClr val="bg1"/>
                  </a:solidFill>
                  <a:effectLst/>
                  <a:latin typeface="SFMono-Regular"/>
                </a:rPr>
                <a:t>app.Run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SFMono-Regular"/>
                </a:rPr>
                <a:t>();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4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1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58">
            <a:extLst>
              <a:ext uri="{FF2B5EF4-FFF2-40B4-BE49-F238E27FC236}">
                <a16:creationId xmlns:a16="http://schemas.microsoft.com/office/drawing/2014/main" id="{CA40F5C8-2A65-E82B-C264-9239341B590C}"/>
              </a:ext>
            </a:extLst>
          </p:cNvPr>
          <p:cNvSpPr/>
          <p:nvPr/>
        </p:nvSpPr>
        <p:spPr bwMode="auto">
          <a:xfrm>
            <a:off x="2673779" y="1402928"/>
            <a:ext cx="6900000" cy="1750483"/>
          </a:xfrm>
          <a:prstGeom prst="roundRect">
            <a:avLst>
              <a:gd name="adj" fmla="val 10277"/>
            </a:avLst>
          </a:prstGeom>
          <a:solidFill>
            <a:schemeClr val="bg2">
              <a:lumMod val="2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FFFFFF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Win UI Everywhere</a:t>
            </a:r>
            <a:endParaRPr kumimoji="0" lang="en-US" sz="24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564D568-084C-FC0B-3196-8764A900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7200"/>
            <a:ext cx="11018520" cy="553998"/>
          </a:xfrm>
        </p:spPr>
        <p:txBody>
          <a:bodyPr/>
          <a:lstStyle/>
          <a:p>
            <a:pPr algn="ctr"/>
            <a:r>
              <a:rPr lang="en-US" dirty="0"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0"/>
                </a:gradFill>
              </a:rPr>
              <a:t>Uno Platform</a:t>
            </a:r>
          </a:p>
        </p:txBody>
      </p:sp>
      <p:sp>
        <p:nvSpPr>
          <p:cNvPr id="89" name="Rounded Rectangle 59">
            <a:extLst>
              <a:ext uri="{FF2B5EF4-FFF2-40B4-BE49-F238E27FC236}">
                <a16:creationId xmlns:a16="http://schemas.microsoft.com/office/drawing/2014/main" id="{470A2A9A-BDC6-FC95-5F4B-7A4F2396B7C9}"/>
              </a:ext>
            </a:extLst>
          </p:cNvPr>
          <p:cNvSpPr/>
          <p:nvPr/>
        </p:nvSpPr>
        <p:spPr bwMode="auto">
          <a:xfrm>
            <a:off x="2819400" y="2140039"/>
            <a:ext cx="6614160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C# + XAML</a:t>
            </a:r>
          </a:p>
        </p:txBody>
      </p:sp>
      <p:sp>
        <p:nvSpPr>
          <p:cNvPr id="90" name="Rounded Rectangle 94">
            <a:extLst>
              <a:ext uri="{FF2B5EF4-FFF2-40B4-BE49-F238E27FC236}">
                <a16:creationId xmlns:a16="http://schemas.microsoft.com/office/drawing/2014/main" id="{37A0812B-FF9B-CA4E-CBE2-9132A12FB465}"/>
              </a:ext>
            </a:extLst>
          </p:cNvPr>
          <p:cNvSpPr/>
          <p:nvPr/>
        </p:nvSpPr>
        <p:spPr bwMode="auto">
          <a:xfrm>
            <a:off x="2673779" y="3336367"/>
            <a:ext cx="1080000" cy="641417"/>
          </a:xfrm>
          <a:prstGeom prst="roundRect">
            <a:avLst/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err="1">
                <a:solidFill>
                  <a:srgbClr val="FFFFFF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WinUI</a:t>
            </a:r>
            <a:endParaRPr lang="en-US" sz="1400" b="1" kern="0" dirty="0">
              <a:solidFill>
                <a:srgbClr val="FFFFFF"/>
              </a:solidFill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91" name="Rounded Rectangle 95">
            <a:extLst>
              <a:ext uri="{FF2B5EF4-FFF2-40B4-BE49-F238E27FC236}">
                <a16:creationId xmlns:a16="http://schemas.microsoft.com/office/drawing/2014/main" id="{1088AA19-5AE8-ACA3-CF5D-18F749D703BF}"/>
              </a:ext>
            </a:extLst>
          </p:cNvPr>
          <p:cNvSpPr/>
          <p:nvPr/>
        </p:nvSpPr>
        <p:spPr bwMode="auto">
          <a:xfrm>
            <a:off x="3837779" y="3344261"/>
            <a:ext cx="1080000" cy="625629"/>
          </a:xfrm>
          <a:prstGeom prst="roundRect">
            <a:avLst/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Mac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Catalyst</a:t>
            </a:r>
          </a:p>
        </p:txBody>
      </p:sp>
      <p:sp>
        <p:nvSpPr>
          <p:cNvPr id="92" name="Rounded Rectangle 96">
            <a:extLst>
              <a:ext uri="{FF2B5EF4-FFF2-40B4-BE49-F238E27FC236}">
                <a16:creationId xmlns:a16="http://schemas.microsoft.com/office/drawing/2014/main" id="{5004E896-68F4-759D-CF4A-80F21FEBBA0A}"/>
              </a:ext>
            </a:extLst>
          </p:cNvPr>
          <p:cNvSpPr/>
          <p:nvPr/>
        </p:nvSpPr>
        <p:spPr bwMode="auto">
          <a:xfrm>
            <a:off x="6165779" y="3338997"/>
            <a:ext cx="1080000" cy="636156"/>
          </a:xfrm>
          <a:prstGeom prst="roundRect">
            <a:avLst/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Android</a:t>
            </a:r>
          </a:p>
        </p:txBody>
      </p:sp>
      <p:sp>
        <p:nvSpPr>
          <p:cNvPr id="93" name="Rounded Rectangle 93">
            <a:extLst>
              <a:ext uri="{FF2B5EF4-FFF2-40B4-BE49-F238E27FC236}">
                <a16:creationId xmlns:a16="http://schemas.microsoft.com/office/drawing/2014/main" id="{E7476724-1FB4-39B9-FB72-D89B9E04327E}"/>
              </a:ext>
            </a:extLst>
          </p:cNvPr>
          <p:cNvSpPr/>
          <p:nvPr/>
        </p:nvSpPr>
        <p:spPr bwMode="auto">
          <a:xfrm>
            <a:off x="5001779" y="3338997"/>
            <a:ext cx="1080000" cy="636156"/>
          </a:xfrm>
          <a:prstGeom prst="roundRect">
            <a:avLst/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rgbClr val="FFFFFF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iOS</a:t>
            </a:r>
          </a:p>
        </p:txBody>
      </p:sp>
      <p:grpSp>
        <p:nvGrpSpPr>
          <p:cNvPr id="94" name="Group 30">
            <a:extLst>
              <a:ext uri="{FF2B5EF4-FFF2-40B4-BE49-F238E27FC236}">
                <a16:creationId xmlns:a16="http://schemas.microsoft.com/office/drawing/2014/main" id="{2E2C52A8-CCD4-CEA2-1CAB-658149595D9E}"/>
              </a:ext>
            </a:extLst>
          </p:cNvPr>
          <p:cNvGrpSpPr/>
          <p:nvPr/>
        </p:nvGrpSpPr>
        <p:grpSpPr>
          <a:xfrm>
            <a:off x="3141779" y="3977784"/>
            <a:ext cx="144000" cy="588488"/>
            <a:chOff x="6794457" y="4219635"/>
            <a:chExt cx="144000" cy="588488"/>
          </a:xfrm>
        </p:grpSpPr>
        <p:cxnSp>
          <p:nvCxnSpPr>
            <p:cNvPr id="95" name="Straight Connector 28">
              <a:extLst>
                <a:ext uri="{FF2B5EF4-FFF2-40B4-BE49-F238E27FC236}">
                  <a16:creationId xmlns:a16="http://schemas.microsoft.com/office/drawing/2014/main" id="{122C28BF-87A4-8DA8-2731-824553CC9936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bg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29">
              <a:extLst>
                <a:ext uri="{FF2B5EF4-FFF2-40B4-BE49-F238E27FC236}">
                  <a16:creationId xmlns:a16="http://schemas.microsoft.com/office/drawing/2014/main" id="{F93ADD87-A24F-D5DF-E096-87476E1641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7" name="Group 76">
            <a:extLst>
              <a:ext uri="{FF2B5EF4-FFF2-40B4-BE49-F238E27FC236}">
                <a16:creationId xmlns:a16="http://schemas.microsoft.com/office/drawing/2014/main" id="{2FDC8906-F168-7530-6443-BEA86109402C}"/>
              </a:ext>
            </a:extLst>
          </p:cNvPr>
          <p:cNvGrpSpPr/>
          <p:nvPr/>
        </p:nvGrpSpPr>
        <p:grpSpPr>
          <a:xfrm>
            <a:off x="4305779" y="3977784"/>
            <a:ext cx="144000" cy="588488"/>
            <a:chOff x="6794457" y="4219635"/>
            <a:chExt cx="144000" cy="588488"/>
          </a:xfrm>
        </p:grpSpPr>
        <p:cxnSp>
          <p:nvCxnSpPr>
            <p:cNvPr id="98" name="Straight Connector 78">
              <a:extLst>
                <a:ext uri="{FF2B5EF4-FFF2-40B4-BE49-F238E27FC236}">
                  <a16:creationId xmlns:a16="http://schemas.microsoft.com/office/drawing/2014/main" id="{71DAC73F-D200-67E5-3FDC-B730C9873E02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bg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87">
              <a:extLst>
                <a:ext uri="{FF2B5EF4-FFF2-40B4-BE49-F238E27FC236}">
                  <a16:creationId xmlns:a16="http://schemas.microsoft.com/office/drawing/2014/main" id="{B6543065-F951-6701-EF41-503A479672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0" name="Group 97">
            <a:extLst>
              <a:ext uri="{FF2B5EF4-FFF2-40B4-BE49-F238E27FC236}">
                <a16:creationId xmlns:a16="http://schemas.microsoft.com/office/drawing/2014/main" id="{4A193005-0B22-C9A8-3CC2-A00B2530DC7A}"/>
              </a:ext>
            </a:extLst>
          </p:cNvPr>
          <p:cNvGrpSpPr/>
          <p:nvPr/>
        </p:nvGrpSpPr>
        <p:grpSpPr>
          <a:xfrm>
            <a:off x="5469779" y="3977784"/>
            <a:ext cx="144000" cy="588488"/>
            <a:chOff x="6794457" y="4219635"/>
            <a:chExt cx="144000" cy="588488"/>
          </a:xfrm>
        </p:grpSpPr>
        <p:cxnSp>
          <p:nvCxnSpPr>
            <p:cNvPr id="101" name="Straight Connector 98">
              <a:extLst>
                <a:ext uri="{FF2B5EF4-FFF2-40B4-BE49-F238E27FC236}">
                  <a16:creationId xmlns:a16="http://schemas.microsoft.com/office/drawing/2014/main" id="{F8D63628-AECD-C624-2A05-92102C808ED4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bg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99">
              <a:extLst>
                <a:ext uri="{FF2B5EF4-FFF2-40B4-BE49-F238E27FC236}">
                  <a16:creationId xmlns:a16="http://schemas.microsoft.com/office/drawing/2014/main" id="{6B387171-9788-FCF7-049B-59FD79665D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3" name="Group 100">
            <a:extLst>
              <a:ext uri="{FF2B5EF4-FFF2-40B4-BE49-F238E27FC236}">
                <a16:creationId xmlns:a16="http://schemas.microsoft.com/office/drawing/2014/main" id="{59153F71-A0C1-CF44-8C10-7A4237242C94}"/>
              </a:ext>
            </a:extLst>
          </p:cNvPr>
          <p:cNvGrpSpPr/>
          <p:nvPr/>
        </p:nvGrpSpPr>
        <p:grpSpPr>
          <a:xfrm>
            <a:off x="6633779" y="3977784"/>
            <a:ext cx="144000" cy="588488"/>
            <a:chOff x="6794457" y="4219635"/>
            <a:chExt cx="144000" cy="588488"/>
          </a:xfrm>
        </p:grpSpPr>
        <p:cxnSp>
          <p:nvCxnSpPr>
            <p:cNvPr id="104" name="Straight Connector 101">
              <a:extLst>
                <a:ext uri="{FF2B5EF4-FFF2-40B4-BE49-F238E27FC236}">
                  <a16:creationId xmlns:a16="http://schemas.microsoft.com/office/drawing/2014/main" id="{370476EF-EE66-6078-78FC-3FD565D0DA76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bg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2">
              <a:extLst>
                <a:ext uri="{FF2B5EF4-FFF2-40B4-BE49-F238E27FC236}">
                  <a16:creationId xmlns:a16="http://schemas.microsoft.com/office/drawing/2014/main" id="{A07291EF-8996-4BB2-07BA-4CD899CABE4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6" name="Group 38">
            <a:extLst>
              <a:ext uri="{FF2B5EF4-FFF2-40B4-BE49-F238E27FC236}">
                <a16:creationId xmlns:a16="http://schemas.microsoft.com/office/drawing/2014/main" id="{D008E54B-D19A-0AA8-0872-2B43AF8D8ECE}"/>
              </a:ext>
            </a:extLst>
          </p:cNvPr>
          <p:cNvGrpSpPr/>
          <p:nvPr/>
        </p:nvGrpSpPr>
        <p:grpSpPr>
          <a:xfrm>
            <a:off x="2702700" y="4466681"/>
            <a:ext cx="998412" cy="960338"/>
            <a:chOff x="769916" y="4835245"/>
            <a:chExt cx="914400" cy="914400"/>
          </a:xfrm>
        </p:grpSpPr>
        <p:grpSp>
          <p:nvGrpSpPr>
            <p:cNvPr id="107" name="Group 42">
              <a:extLst>
                <a:ext uri="{FF2B5EF4-FFF2-40B4-BE49-F238E27FC236}">
                  <a16:creationId xmlns:a16="http://schemas.microsoft.com/office/drawing/2014/main" id="{EAA98ED3-C3BB-E0C8-5F91-455C8D8762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109" name="Freeform 43">
                <a:extLst>
                  <a:ext uri="{FF2B5EF4-FFF2-40B4-BE49-F238E27FC236}">
                    <a16:creationId xmlns:a16="http://schemas.microsoft.com/office/drawing/2014/main" id="{C6CBB289-9E58-9A7D-8648-989691615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0" name="Freeform 44">
                <a:extLst>
                  <a:ext uri="{FF2B5EF4-FFF2-40B4-BE49-F238E27FC236}">
                    <a16:creationId xmlns:a16="http://schemas.microsoft.com/office/drawing/2014/main" id="{5B54C93A-43EC-D08C-FF49-A0AE0D0F7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1" name="Freeform 45">
                <a:extLst>
                  <a:ext uri="{FF2B5EF4-FFF2-40B4-BE49-F238E27FC236}">
                    <a16:creationId xmlns:a16="http://schemas.microsoft.com/office/drawing/2014/main" id="{BAA7589F-E180-4DED-58D9-3C25A5617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" name="Freeform 46">
                <a:extLst>
                  <a:ext uri="{FF2B5EF4-FFF2-40B4-BE49-F238E27FC236}">
                    <a16:creationId xmlns:a16="http://schemas.microsoft.com/office/drawing/2014/main" id="{53540684-91FF-8AE8-2473-21259F8C38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08" name="Graphic 40" descr="Laptop outline">
              <a:extLst>
                <a:ext uri="{FF2B5EF4-FFF2-40B4-BE49-F238E27FC236}">
                  <a16:creationId xmlns:a16="http://schemas.microsoft.com/office/drawing/2014/main" id="{B791AD98-87BC-815D-6CE4-91F3453E6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grpSp>
        <p:nvGrpSpPr>
          <p:cNvPr id="113" name="Group 7">
            <a:extLst>
              <a:ext uri="{FF2B5EF4-FFF2-40B4-BE49-F238E27FC236}">
                <a16:creationId xmlns:a16="http://schemas.microsoft.com/office/drawing/2014/main" id="{9BBD7F27-7708-8A49-7048-85E9FED7FB26}"/>
              </a:ext>
            </a:extLst>
          </p:cNvPr>
          <p:cNvGrpSpPr/>
          <p:nvPr/>
        </p:nvGrpSpPr>
        <p:grpSpPr>
          <a:xfrm>
            <a:off x="3912923" y="4675160"/>
            <a:ext cx="942887" cy="552045"/>
            <a:chOff x="7809183" y="5200112"/>
            <a:chExt cx="692769" cy="405605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A86A4D1-E220-E397-F772-BFC94CB58EC4}"/>
                </a:ext>
              </a:extLst>
            </p:cNvPr>
            <p:cNvSpPr txBox="1"/>
            <p:nvPr/>
          </p:nvSpPr>
          <p:spPr>
            <a:xfrm>
              <a:off x="7906280" y="5262719"/>
              <a:ext cx="507858" cy="2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</a:p>
          </p:txBody>
        </p:sp>
        <p:sp>
          <p:nvSpPr>
            <p:cNvPr id="115" name="Freeform: Shape 5">
              <a:extLst>
                <a:ext uri="{FF2B5EF4-FFF2-40B4-BE49-F238E27FC236}">
                  <a16:creationId xmlns:a16="http://schemas.microsoft.com/office/drawing/2014/main" id="{AD48AF5D-7559-D5D4-1EA9-1C027020CD41}"/>
                </a:ext>
              </a:extLst>
            </p:cNvPr>
            <p:cNvSpPr/>
            <p:nvPr/>
          </p:nvSpPr>
          <p:spPr>
            <a:xfrm>
              <a:off x="7899544" y="5200112"/>
              <a:ext cx="512047" cy="333175"/>
            </a:xfrm>
            <a:custGeom>
              <a:avLst/>
              <a:gdLst>
                <a:gd name="connsiteX0" fmla="*/ 466866 w 512047"/>
                <a:gd name="connsiteY0" fmla="*/ 289718 h 333175"/>
                <a:gd name="connsiteX1" fmla="*/ 45181 w 512047"/>
                <a:gd name="connsiteY1" fmla="*/ 289718 h 333175"/>
                <a:gd name="connsiteX2" fmla="*/ 45181 w 512047"/>
                <a:gd name="connsiteY2" fmla="*/ 43458 h 333175"/>
                <a:gd name="connsiteX3" fmla="*/ 466866 w 512047"/>
                <a:gd name="connsiteY3" fmla="*/ 43458 h 333175"/>
                <a:gd name="connsiteX4" fmla="*/ 466866 w 512047"/>
                <a:gd name="connsiteY4" fmla="*/ 289718 h 333175"/>
                <a:gd name="connsiteX5" fmla="*/ 512047 w 512047"/>
                <a:gd name="connsiteY5" fmla="*/ 28972 h 333175"/>
                <a:gd name="connsiteX6" fmla="*/ 481927 w 512047"/>
                <a:gd name="connsiteY6" fmla="*/ 0 h 333175"/>
                <a:gd name="connsiteX7" fmla="*/ 30120 w 512047"/>
                <a:gd name="connsiteY7" fmla="*/ 0 h 333175"/>
                <a:gd name="connsiteX8" fmla="*/ 0 w 512047"/>
                <a:gd name="connsiteY8" fmla="*/ 28972 h 333175"/>
                <a:gd name="connsiteX9" fmla="*/ 0 w 512047"/>
                <a:gd name="connsiteY9" fmla="*/ 333176 h 333175"/>
                <a:gd name="connsiteX10" fmla="*/ 512047 w 512047"/>
                <a:gd name="connsiteY10" fmla="*/ 333176 h 333175"/>
                <a:gd name="connsiteX11" fmla="*/ 512047 w 512047"/>
                <a:gd name="connsiteY11" fmla="*/ 28972 h 33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2047" h="333175">
                  <a:moveTo>
                    <a:pt x="466866" y="289718"/>
                  </a:moveTo>
                  <a:lnTo>
                    <a:pt x="45181" y="289718"/>
                  </a:lnTo>
                  <a:lnTo>
                    <a:pt x="45181" y="43458"/>
                  </a:lnTo>
                  <a:lnTo>
                    <a:pt x="466866" y="43458"/>
                  </a:lnTo>
                  <a:lnTo>
                    <a:pt x="466866" y="289718"/>
                  </a:lnTo>
                  <a:close/>
                  <a:moveTo>
                    <a:pt x="512047" y="28972"/>
                  </a:moveTo>
                  <a:cubicBezTo>
                    <a:pt x="512047" y="13037"/>
                    <a:pt x="498493" y="0"/>
                    <a:pt x="481927" y="0"/>
                  </a:cubicBezTo>
                  <a:lnTo>
                    <a:pt x="30120" y="0"/>
                  </a:lnTo>
                  <a:cubicBezTo>
                    <a:pt x="13554" y="0"/>
                    <a:pt x="0" y="13037"/>
                    <a:pt x="0" y="28972"/>
                  </a:cubicBezTo>
                  <a:lnTo>
                    <a:pt x="0" y="333176"/>
                  </a:lnTo>
                  <a:lnTo>
                    <a:pt x="512047" y="333176"/>
                  </a:lnTo>
                  <a:lnTo>
                    <a:pt x="512047" y="28972"/>
                  </a:lnTo>
                  <a:close/>
                </a:path>
              </a:pathLst>
            </a:custGeom>
            <a:solidFill>
              <a:srgbClr val="FFFFFF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6">
              <a:extLst>
                <a:ext uri="{FF2B5EF4-FFF2-40B4-BE49-F238E27FC236}">
                  <a16:creationId xmlns:a16="http://schemas.microsoft.com/office/drawing/2014/main" id="{760AF2CF-7794-1EEF-9FE7-16FFAF3032F8}"/>
                </a:ext>
              </a:extLst>
            </p:cNvPr>
            <p:cNvSpPr/>
            <p:nvPr/>
          </p:nvSpPr>
          <p:spPr>
            <a:xfrm>
              <a:off x="7809183" y="5562260"/>
              <a:ext cx="692769" cy="43457"/>
            </a:xfrm>
            <a:custGeom>
              <a:avLst/>
              <a:gdLst>
                <a:gd name="connsiteX0" fmla="*/ 391565 w 692769"/>
                <a:gd name="connsiteY0" fmla="*/ 0 h 43457"/>
                <a:gd name="connsiteX1" fmla="*/ 391565 w 692769"/>
                <a:gd name="connsiteY1" fmla="*/ 7243 h 43457"/>
                <a:gd name="connsiteX2" fmla="*/ 384035 w 692769"/>
                <a:gd name="connsiteY2" fmla="*/ 14486 h 43457"/>
                <a:gd name="connsiteX3" fmla="*/ 308734 w 692769"/>
                <a:gd name="connsiteY3" fmla="*/ 14486 h 43457"/>
                <a:gd name="connsiteX4" fmla="*/ 301204 w 692769"/>
                <a:gd name="connsiteY4" fmla="*/ 7243 h 43457"/>
                <a:gd name="connsiteX5" fmla="*/ 301204 w 692769"/>
                <a:gd name="connsiteY5" fmla="*/ 0 h 43457"/>
                <a:gd name="connsiteX6" fmla="*/ 0 w 692769"/>
                <a:gd name="connsiteY6" fmla="*/ 0 h 43457"/>
                <a:gd name="connsiteX7" fmla="*/ 0 w 692769"/>
                <a:gd name="connsiteY7" fmla="*/ 14486 h 43457"/>
                <a:gd name="connsiteX8" fmla="*/ 30120 w 692769"/>
                <a:gd name="connsiteY8" fmla="*/ 43458 h 43457"/>
                <a:gd name="connsiteX9" fmla="*/ 662649 w 692769"/>
                <a:gd name="connsiteY9" fmla="*/ 43458 h 43457"/>
                <a:gd name="connsiteX10" fmla="*/ 692770 w 692769"/>
                <a:gd name="connsiteY10" fmla="*/ 14486 h 43457"/>
                <a:gd name="connsiteX11" fmla="*/ 692770 w 692769"/>
                <a:gd name="connsiteY11" fmla="*/ 0 h 43457"/>
                <a:gd name="connsiteX12" fmla="*/ 391565 w 692769"/>
                <a:gd name="connsiteY12" fmla="*/ 0 h 4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2769" h="43457">
                  <a:moveTo>
                    <a:pt x="391565" y="0"/>
                  </a:moveTo>
                  <a:lnTo>
                    <a:pt x="391565" y="7243"/>
                  </a:lnTo>
                  <a:cubicBezTo>
                    <a:pt x="391565" y="11589"/>
                    <a:pt x="388553" y="14486"/>
                    <a:pt x="384035" y="14486"/>
                  </a:cubicBezTo>
                  <a:lnTo>
                    <a:pt x="308734" y="14486"/>
                  </a:lnTo>
                  <a:cubicBezTo>
                    <a:pt x="304216" y="14486"/>
                    <a:pt x="301204" y="11589"/>
                    <a:pt x="301204" y="7243"/>
                  </a:cubicBezTo>
                  <a:lnTo>
                    <a:pt x="301204" y="0"/>
                  </a:lnTo>
                  <a:lnTo>
                    <a:pt x="0" y="0"/>
                  </a:lnTo>
                  <a:lnTo>
                    <a:pt x="0" y="14486"/>
                  </a:lnTo>
                  <a:cubicBezTo>
                    <a:pt x="0" y="30420"/>
                    <a:pt x="13554" y="43458"/>
                    <a:pt x="30120" y="43458"/>
                  </a:cubicBezTo>
                  <a:lnTo>
                    <a:pt x="662649" y="43458"/>
                  </a:lnTo>
                  <a:cubicBezTo>
                    <a:pt x="679215" y="43458"/>
                    <a:pt x="692770" y="30420"/>
                    <a:pt x="692770" y="14486"/>
                  </a:cubicBezTo>
                  <a:lnTo>
                    <a:pt x="692770" y="0"/>
                  </a:lnTo>
                  <a:lnTo>
                    <a:pt x="391565" y="0"/>
                  </a:lnTo>
                  <a:close/>
                </a:path>
              </a:pathLst>
            </a:custGeom>
            <a:solidFill>
              <a:srgbClr val="FFFFFF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E1F87229-7572-B3D4-34B6-B0C149A52FC3}"/>
              </a:ext>
            </a:extLst>
          </p:cNvPr>
          <p:cNvSpPr txBox="1"/>
          <p:nvPr/>
        </p:nvSpPr>
        <p:spPr>
          <a:xfrm>
            <a:off x="5356367" y="4862672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</a:p>
        </p:txBody>
      </p:sp>
      <p:sp>
        <p:nvSpPr>
          <p:cNvPr id="118" name="Graphic 91" descr="Smart Phone with solid fill">
            <a:extLst>
              <a:ext uri="{FF2B5EF4-FFF2-40B4-BE49-F238E27FC236}">
                <a16:creationId xmlns:a16="http://schemas.microsoft.com/office/drawing/2014/main" id="{F13EA675-AFF6-E1E0-09BE-27B6AE7DF065}"/>
              </a:ext>
            </a:extLst>
          </p:cNvPr>
          <p:cNvSpPr/>
          <p:nvPr/>
        </p:nvSpPr>
        <p:spPr>
          <a:xfrm>
            <a:off x="5361056" y="4668009"/>
            <a:ext cx="361445" cy="637379"/>
          </a:xfrm>
          <a:custGeom>
            <a:avLst/>
            <a:gdLst>
              <a:gd name="connsiteX0" fmla="*/ 316264 w 361445"/>
              <a:gd name="connsiteY0" fmla="*/ 550464 h 637379"/>
              <a:gd name="connsiteX1" fmla="*/ 45181 w 361445"/>
              <a:gd name="connsiteY1" fmla="*/ 550464 h 637379"/>
              <a:gd name="connsiteX2" fmla="*/ 45181 w 361445"/>
              <a:gd name="connsiteY2" fmla="*/ 86915 h 637379"/>
              <a:gd name="connsiteX3" fmla="*/ 316264 w 361445"/>
              <a:gd name="connsiteY3" fmla="*/ 86915 h 637379"/>
              <a:gd name="connsiteX4" fmla="*/ 316264 w 361445"/>
              <a:gd name="connsiteY4" fmla="*/ 550464 h 637379"/>
              <a:gd name="connsiteX5" fmla="*/ 150602 w 361445"/>
              <a:gd name="connsiteY5" fmla="*/ 28972 h 637379"/>
              <a:gd name="connsiteX6" fmla="*/ 210843 w 361445"/>
              <a:gd name="connsiteY6" fmla="*/ 28972 h 637379"/>
              <a:gd name="connsiteX7" fmla="*/ 225903 w 361445"/>
              <a:gd name="connsiteY7" fmla="*/ 43458 h 637379"/>
              <a:gd name="connsiteX8" fmla="*/ 210843 w 361445"/>
              <a:gd name="connsiteY8" fmla="*/ 57944 h 637379"/>
              <a:gd name="connsiteX9" fmla="*/ 150602 w 361445"/>
              <a:gd name="connsiteY9" fmla="*/ 57944 h 637379"/>
              <a:gd name="connsiteX10" fmla="*/ 135542 w 361445"/>
              <a:gd name="connsiteY10" fmla="*/ 43458 h 637379"/>
              <a:gd name="connsiteX11" fmla="*/ 150602 w 361445"/>
              <a:gd name="connsiteY11" fmla="*/ 28972 h 637379"/>
              <a:gd name="connsiteX12" fmla="*/ 346385 w 361445"/>
              <a:gd name="connsiteY12" fmla="*/ 0 h 637379"/>
              <a:gd name="connsiteX13" fmla="*/ 15060 w 361445"/>
              <a:gd name="connsiteY13" fmla="*/ 0 h 637379"/>
              <a:gd name="connsiteX14" fmla="*/ 0 w 361445"/>
              <a:gd name="connsiteY14" fmla="*/ 14486 h 637379"/>
              <a:gd name="connsiteX15" fmla="*/ 0 w 361445"/>
              <a:gd name="connsiteY15" fmla="*/ 622894 h 637379"/>
              <a:gd name="connsiteX16" fmla="*/ 15060 w 361445"/>
              <a:gd name="connsiteY16" fmla="*/ 637379 h 637379"/>
              <a:gd name="connsiteX17" fmla="*/ 346385 w 361445"/>
              <a:gd name="connsiteY17" fmla="*/ 637379 h 637379"/>
              <a:gd name="connsiteX18" fmla="*/ 361445 w 361445"/>
              <a:gd name="connsiteY18" fmla="*/ 622894 h 637379"/>
              <a:gd name="connsiteX19" fmla="*/ 361445 w 361445"/>
              <a:gd name="connsiteY19" fmla="*/ 14486 h 637379"/>
              <a:gd name="connsiteX20" fmla="*/ 346385 w 361445"/>
              <a:gd name="connsiteY20" fmla="*/ 0 h 6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1445" h="637379">
                <a:moveTo>
                  <a:pt x="316264" y="550464"/>
                </a:moveTo>
                <a:lnTo>
                  <a:pt x="45181" y="550464"/>
                </a:lnTo>
                <a:lnTo>
                  <a:pt x="45181" y="86915"/>
                </a:lnTo>
                <a:lnTo>
                  <a:pt x="316264" y="86915"/>
                </a:lnTo>
                <a:lnTo>
                  <a:pt x="316264" y="550464"/>
                </a:lnTo>
                <a:close/>
                <a:moveTo>
                  <a:pt x="150602" y="28972"/>
                </a:moveTo>
                <a:lnTo>
                  <a:pt x="210843" y="28972"/>
                </a:lnTo>
                <a:cubicBezTo>
                  <a:pt x="219126" y="28972"/>
                  <a:pt x="225903" y="35490"/>
                  <a:pt x="225903" y="43458"/>
                </a:cubicBezTo>
                <a:cubicBezTo>
                  <a:pt x="225903" y="51425"/>
                  <a:pt x="219126" y="57944"/>
                  <a:pt x="210843" y="57944"/>
                </a:cubicBezTo>
                <a:lnTo>
                  <a:pt x="150602" y="57944"/>
                </a:lnTo>
                <a:cubicBezTo>
                  <a:pt x="142319" y="57944"/>
                  <a:pt x="135542" y="51425"/>
                  <a:pt x="135542" y="43458"/>
                </a:cubicBezTo>
                <a:cubicBezTo>
                  <a:pt x="135542" y="35490"/>
                  <a:pt x="142319" y="28972"/>
                  <a:pt x="150602" y="28972"/>
                </a:cubicBezTo>
                <a:close/>
                <a:moveTo>
                  <a:pt x="346385" y="0"/>
                </a:moveTo>
                <a:lnTo>
                  <a:pt x="15060" y="0"/>
                </a:lnTo>
                <a:cubicBezTo>
                  <a:pt x="6777" y="0"/>
                  <a:pt x="0" y="6519"/>
                  <a:pt x="0" y="14486"/>
                </a:cubicBezTo>
                <a:lnTo>
                  <a:pt x="0" y="622894"/>
                </a:lnTo>
                <a:cubicBezTo>
                  <a:pt x="0" y="630861"/>
                  <a:pt x="6777" y="637379"/>
                  <a:pt x="15060" y="637379"/>
                </a:cubicBezTo>
                <a:lnTo>
                  <a:pt x="346385" y="637379"/>
                </a:lnTo>
                <a:cubicBezTo>
                  <a:pt x="354668" y="637379"/>
                  <a:pt x="361445" y="630861"/>
                  <a:pt x="361445" y="622894"/>
                </a:cubicBezTo>
                <a:lnTo>
                  <a:pt x="361445" y="14486"/>
                </a:lnTo>
                <a:cubicBezTo>
                  <a:pt x="361445" y="6519"/>
                  <a:pt x="354668" y="0"/>
                  <a:pt x="346385" y="0"/>
                </a:cubicBezTo>
                <a:close/>
              </a:path>
            </a:pathLst>
          </a:custGeom>
          <a:solidFill>
            <a:srgbClr val="FFFFFF"/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9" name="Group 57">
            <a:extLst>
              <a:ext uri="{FF2B5EF4-FFF2-40B4-BE49-F238E27FC236}">
                <a16:creationId xmlns:a16="http://schemas.microsoft.com/office/drawing/2014/main" id="{40867C36-602D-DF32-D9DE-8A1247E59120}"/>
              </a:ext>
            </a:extLst>
          </p:cNvPr>
          <p:cNvGrpSpPr/>
          <p:nvPr/>
        </p:nvGrpSpPr>
        <p:grpSpPr>
          <a:xfrm>
            <a:off x="6338991" y="4637417"/>
            <a:ext cx="733486" cy="708805"/>
            <a:chOff x="5187159" y="4792658"/>
            <a:chExt cx="914400" cy="914400"/>
          </a:xfrm>
        </p:grpSpPr>
        <p:pic>
          <p:nvPicPr>
            <p:cNvPr id="120" name="Picture 60">
              <a:extLst>
                <a:ext uri="{FF2B5EF4-FFF2-40B4-BE49-F238E27FC236}">
                  <a16:creationId xmlns:a16="http://schemas.microsoft.com/office/drawing/2014/main" id="{E4E366FD-FDB8-26BA-3F67-9D04B70D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</p:spPr>
        </p:pic>
        <p:pic>
          <p:nvPicPr>
            <p:cNvPr id="121" name="Graphic 61" descr="Smart Phone outline">
              <a:extLst>
                <a:ext uri="{FF2B5EF4-FFF2-40B4-BE49-F238E27FC236}">
                  <a16:creationId xmlns:a16="http://schemas.microsoft.com/office/drawing/2014/main" id="{0511C24F-E076-7D1B-611F-0E7D08399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7159" y="4792658"/>
              <a:ext cx="914400" cy="914400"/>
            </a:xfrm>
            <a:prstGeom prst="rect">
              <a:avLst/>
            </a:prstGeom>
          </p:spPr>
        </p:pic>
      </p:grpSp>
      <p:pic>
        <p:nvPicPr>
          <p:cNvPr id="122" name="Picture 2" descr="Uno Platform">
            <a:extLst>
              <a:ext uri="{FF2B5EF4-FFF2-40B4-BE49-F238E27FC236}">
                <a16:creationId xmlns:a16="http://schemas.microsoft.com/office/drawing/2014/main" id="{BE1A712B-A4E3-7974-B497-B6CC8B37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65" y="2310921"/>
            <a:ext cx="431281" cy="4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ounded Rectangle 94">
            <a:extLst>
              <a:ext uri="{FF2B5EF4-FFF2-40B4-BE49-F238E27FC236}">
                <a16:creationId xmlns:a16="http://schemas.microsoft.com/office/drawing/2014/main" id="{26F02A9B-5833-C168-188C-82695B7A6604}"/>
              </a:ext>
            </a:extLst>
          </p:cNvPr>
          <p:cNvSpPr/>
          <p:nvPr/>
        </p:nvSpPr>
        <p:spPr bwMode="auto">
          <a:xfrm>
            <a:off x="7329779" y="3336367"/>
            <a:ext cx="1080000" cy="641417"/>
          </a:xfrm>
          <a:prstGeom prst="roundRect">
            <a:avLst/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rgbClr val="FFFFFF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Web</a:t>
            </a:r>
          </a:p>
        </p:txBody>
      </p:sp>
      <p:grpSp>
        <p:nvGrpSpPr>
          <p:cNvPr id="124" name="Group 30">
            <a:extLst>
              <a:ext uri="{FF2B5EF4-FFF2-40B4-BE49-F238E27FC236}">
                <a16:creationId xmlns:a16="http://schemas.microsoft.com/office/drawing/2014/main" id="{FB76367C-135B-88FB-BA04-12BDE9A44B04}"/>
              </a:ext>
            </a:extLst>
          </p:cNvPr>
          <p:cNvGrpSpPr/>
          <p:nvPr/>
        </p:nvGrpSpPr>
        <p:grpSpPr>
          <a:xfrm>
            <a:off x="7797779" y="3977784"/>
            <a:ext cx="144000" cy="588488"/>
            <a:chOff x="6794457" y="4219635"/>
            <a:chExt cx="144000" cy="588488"/>
          </a:xfrm>
        </p:grpSpPr>
        <p:cxnSp>
          <p:nvCxnSpPr>
            <p:cNvPr id="125" name="Straight Connector 28">
              <a:extLst>
                <a:ext uri="{FF2B5EF4-FFF2-40B4-BE49-F238E27FC236}">
                  <a16:creationId xmlns:a16="http://schemas.microsoft.com/office/drawing/2014/main" id="{03B60053-C2AA-B5B2-2A18-B0F06E339988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bg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29">
              <a:extLst>
                <a:ext uri="{FF2B5EF4-FFF2-40B4-BE49-F238E27FC236}">
                  <a16:creationId xmlns:a16="http://schemas.microsoft.com/office/drawing/2014/main" id="{EB5779E9-43F2-D041-E219-D43DB77D07E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27" name="Graphic 40" descr="Laptop outline">
            <a:extLst>
              <a:ext uri="{FF2B5EF4-FFF2-40B4-BE49-F238E27FC236}">
                <a16:creationId xmlns:a16="http://schemas.microsoft.com/office/drawing/2014/main" id="{B2D77C42-0A7D-CE3F-AB66-2681BC57B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8700" y="4506529"/>
            <a:ext cx="998412" cy="960338"/>
          </a:xfrm>
          <a:prstGeom prst="rect">
            <a:avLst/>
          </a:prstGeom>
        </p:spPr>
      </p:pic>
      <p:sp>
        <p:nvSpPr>
          <p:cNvPr id="128" name="Rounded Rectangle 94">
            <a:extLst>
              <a:ext uri="{FF2B5EF4-FFF2-40B4-BE49-F238E27FC236}">
                <a16:creationId xmlns:a16="http://schemas.microsoft.com/office/drawing/2014/main" id="{B6E327AC-2CCB-5107-4295-0116775FDCD6}"/>
              </a:ext>
            </a:extLst>
          </p:cNvPr>
          <p:cNvSpPr/>
          <p:nvPr/>
        </p:nvSpPr>
        <p:spPr bwMode="auto">
          <a:xfrm>
            <a:off x="8493779" y="3336367"/>
            <a:ext cx="1080000" cy="641417"/>
          </a:xfrm>
          <a:prstGeom prst="roundRect">
            <a:avLst/>
          </a:prstGeom>
          <a:noFill/>
          <a:ln w="12700" cap="flat" cmpd="sng" algn="ctr">
            <a:gradFill flip="none" rotWithShape="1"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rgbClr val="FFFFFF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Linux</a:t>
            </a:r>
          </a:p>
        </p:txBody>
      </p:sp>
      <p:grpSp>
        <p:nvGrpSpPr>
          <p:cNvPr id="129" name="Group 30">
            <a:extLst>
              <a:ext uri="{FF2B5EF4-FFF2-40B4-BE49-F238E27FC236}">
                <a16:creationId xmlns:a16="http://schemas.microsoft.com/office/drawing/2014/main" id="{3EAEA30C-6130-C68B-1014-8B1CB40A9B51}"/>
              </a:ext>
            </a:extLst>
          </p:cNvPr>
          <p:cNvGrpSpPr/>
          <p:nvPr/>
        </p:nvGrpSpPr>
        <p:grpSpPr>
          <a:xfrm>
            <a:off x="8961779" y="3977784"/>
            <a:ext cx="144000" cy="588488"/>
            <a:chOff x="6794457" y="4219635"/>
            <a:chExt cx="144000" cy="588488"/>
          </a:xfrm>
        </p:grpSpPr>
        <p:cxnSp>
          <p:nvCxnSpPr>
            <p:cNvPr id="130" name="Straight Connector 28">
              <a:extLst>
                <a:ext uri="{FF2B5EF4-FFF2-40B4-BE49-F238E27FC236}">
                  <a16:creationId xmlns:a16="http://schemas.microsoft.com/office/drawing/2014/main" id="{FA8C4D62-3468-1085-EB30-DC8C0608AC91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bg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29">
              <a:extLst>
                <a:ext uri="{FF2B5EF4-FFF2-40B4-BE49-F238E27FC236}">
                  <a16:creationId xmlns:a16="http://schemas.microsoft.com/office/drawing/2014/main" id="{934E72EB-0869-E531-FE9A-DBE9661106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2" name="Graphic 40" descr="Laptop outline">
            <a:extLst>
              <a:ext uri="{FF2B5EF4-FFF2-40B4-BE49-F238E27FC236}">
                <a16:creationId xmlns:a16="http://schemas.microsoft.com/office/drawing/2014/main" id="{F3CD1EF9-006E-9876-66B8-622B2E7DA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2700" y="4506529"/>
            <a:ext cx="998412" cy="960338"/>
          </a:xfrm>
          <a:prstGeom prst="rect">
            <a:avLst/>
          </a:prstGeom>
        </p:spPr>
      </p:pic>
      <p:pic>
        <p:nvPicPr>
          <p:cNvPr id="133" name="그래픽 132" descr="세계 윤곽선">
            <a:extLst>
              <a:ext uri="{FF2B5EF4-FFF2-40B4-BE49-F238E27FC236}">
                <a16:creationId xmlns:a16="http://schemas.microsoft.com/office/drawing/2014/main" id="{5E02F137-D044-AF17-4561-1CD8A3CF0A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4660" y="4807886"/>
            <a:ext cx="290237" cy="290237"/>
          </a:xfrm>
          <a:prstGeom prst="rect">
            <a:avLst/>
          </a:prstGeom>
        </p:spPr>
      </p:pic>
      <p:pic>
        <p:nvPicPr>
          <p:cNvPr id="134" name="Picture 2" descr="linux icon">
            <a:extLst>
              <a:ext uri="{FF2B5EF4-FFF2-40B4-BE49-F238E27FC236}">
                <a16:creationId xmlns:a16="http://schemas.microsoft.com/office/drawing/2014/main" id="{07BB37F0-8AC5-7BDA-64F2-B68BB097E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779" y="4850001"/>
            <a:ext cx="185704" cy="1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677107E-44C8-9FE4-E4DF-0EE5B84CE377}"/>
              </a:ext>
            </a:extLst>
          </p:cNvPr>
          <p:cNvSpPr/>
          <p:nvPr/>
        </p:nvSpPr>
        <p:spPr>
          <a:xfrm>
            <a:off x="660404" y="1567409"/>
            <a:ext cx="10807069" cy="2011903"/>
          </a:xfrm>
          <a:prstGeom prst="roundRect">
            <a:avLst/>
          </a:prstGeom>
          <a:solidFill>
            <a:schemeClr val="bg1">
              <a:alpha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26" name="Title 2">
            <a:extLst>
              <a:ext uri="{FF2B5EF4-FFF2-40B4-BE49-F238E27FC236}">
                <a16:creationId xmlns:a16="http://schemas.microsoft.com/office/drawing/2014/main" id="{CC45255D-5918-F831-84C0-05FFE9FA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7200"/>
            <a:ext cx="11018520" cy="553998"/>
          </a:xfrm>
        </p:spPr>
        <p:txBody>
          <a:bodyPr/>
          <a:lstStyle/>
          <a:p>
            <a:pPr algn="ctr"/>
            <a:r>
              <a:rPr lang="en-US" dirty="0" err="1"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0"/>
                </a:gradFill>
              </a:rPr>
              <a:t>WinUI</a:t>
            </a:r>
            <a:endParaRPr lang="en-US" dirty="0">
              <a:gradFill>
                <a:gsLst>
                  <a:gs pos="0">
                    <a:srgbClr val="50E6FF"/>
                  </a:gs>
                  <a:gs pos="100000">
                    <a:srgbClr val="8661C5"/>
                  </a:gs>
                </a:gsLst>
                <a:lin ang="2700000" scaled="0"/>
              </a:gradFill>
            </a:endParaRPr>
          </a:p>
        </p:txBody>
      </p:sp>
      <p:pic>
        <p:nvPicPr>
          <p:cNvPr id="1026" name="Picture 2" descr="WinUI 로고">
            <a:extLst>
              <a:ext uri="{FF2B5EF4-FFF2-40B4-BE49-F238E27FC236}">
                <a16:creationId xmlns:a16="http://schemas.microsoft.com/office/drawing/2014/main" id="{2BEF9503-BC27-B4BB-A803-E17E633C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908" y="1824644"/>
            <a:ext cx="1133406" cy="99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87FE4C1-F47E-A70F-7D1F-FFDF80C81547}"/>
              </a:ext>
            </a:extLst>
          </p:cNvPr>
          <p:cNvSpPr txBox="1">
            <a:spLocks/>
          </p:cNvSpPr>
          <p:nvPr/>
        </p:nvSpPr>
        <p:spPr>
          <a:xfrm>
            <a:off x="9341614" y="3147810"/>
            <a:ext cx="849994" cy="32898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WinUI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BBE9-AC0B-F753-EB12-21AE21FEA546}"/>
              </a:ext>
            </a:extLst>
          </p:cNvPr>
          <p:cNvSpPr txBox="1">
            <a:spLocks/>
          </p:cNvSpPr>
          <p:nvPr/>
        </p:nvSpPr>
        <p:spPr>
          <a:xfrm>
            <a:off x="1124905" y="4325446"/>
            <a:ext cx="8946019" cy="23093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Windows App SDK</a:t>
            </a:r>
            <a:r>
              <a:rPr lang="ko-KR" altLang="en-US" dirty="0"/>
              <a:t>와 함께 제공되는 </a:t>
            </a:r>
            <a:r>
              <a:rPr lang="en-US" altLang="ko-KR" dirty="0"/>
              <a:t>Windows </a:t>
            </a:r>
            <a:r>
              <a:rPr lang="ko-KR" altLang="en-US" dirty="0"/>
              <a:t>네이티브 </a:t>
            </a:r>
            <a:r>
              <a:rPr lang="en-US" altLang="ko-KR" dirty="0"/>
              <a:t>UX </a:t>
            </a:r>
            <a:r>
              <a:rPr lang="ko-KR" altLang="en-US" dirty="0"/>
              <a:t>프레임워크 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Fluent Design System</a:t>
            </a:r>
            <a:r>
              <a:rPr lang="ko-KR" altLang="en-US" dirty="0"/>
              <a:t>이 일관되게 컨트롤</a:t>
            </a:r>
            <a:r>
              <a:rPr lang="en-US" altLang="ko-KR" dirty="0"/>
              <a:t>, </a:t>
            </a:r>
            <a:r>
              <a:rPr lang="ko-KR" altLang="en-US" dirty="0"/>
              <a:t>스타일에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데스크탑 </a:t>
            </a:r>
            <a:r>
              <a:rPr lang="en-US" altLang="ko-KR" dirty="0"/>
              <a:t>/ Win32</a:t>
            </a:r>
            <a:r>
              <a:rPr lang="ko-KR" altLang="en-US" dirty="0"/>
              <a:t>와 함께 사용 가능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D699BC-B3F4-2ED0-4058-04CDFE83AAE9}"/>
              </a:ext>
            </a:extLst>
          </p:cNvPr>
          <p:cNvSpPr txBox="1">
            <a:spLocks/>
          </p:cNvSpPr>
          <p:nvPr/>
        </p:nvSpPr>
        <p:spPr>
          <a:xfrm>
            <a:off x="5905809" y="2994225"/>
            <a:ext cx="731014" cy="32898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UWP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232FDB-D91B-D5E3-F6AE-E3C7C5295195}"/>
              </a:ext>
            </a:extLst>
          </p:cNvPr>
          <p:cNvSpPr txBox="1">
            <a:spLocks/>
          </p:cNvSpPr>
          <p:nvPr/>
        </p:nvSpPr>
        <p:spPr>
          <a:xfrm>
            <a:off x="1569298" y="2137819"/>
            <a:ext cx="1695546" cy="32898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WinForm</a:t>
            </a:r>
            <a:r>
              <a:rPr lang="en-US" b="1" dirty="0"/>
              <a:t>/WPF</a:t>
            </a:r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90CA9FDA-B1FF-D02F-F9FE-3C4E6ECCDD92}"/>
              </a:ext>
            </a:extLst>
          </p:cNvPr>
          <p:cNvSpPr/>
          <p:nvPr/>
        </p:nvSpPr>
        <p:spPr>
          <a:xfrm rot="6517748">
            <a:off x="3696677" y="2569123"/>
            <a:ext cx="372898" cy="578882"/>
          </a:xfrm>
          <a:prstGeom prst="upArrow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68570741-3D74-28E8-8691-8D7E745643AA}"/>
              </a:ext>
            </a:extLst>
          </p:cNvPr>
          <p:cNvSpPr/>
          <p:nvPr/>
        </p:nvSpPr>
        <p:spPr>
          <a:xfrm rot="4519321">
            <a:off x="8466460" y="2615571"/>
            <a:ext cx="372898" cy="578882"/>
          </a:xfrm>
          <a:prstGeom prst="upArrow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307537A9-CAF3-D246-569C-8207522A84EF}"/>
              </a:ext>
            </a:extLst>
          </p:cNvPr>
          <p:cNvSpPr/>
          <p:nvPr/>
        </p:nvSpPr>
        <p:spPr>
          <a:xfrm>
            <a:off x="3732756" y="1757332"/>
            <a:ext cx="5209538" cy="380487"/>
          </a:xfrm>
          <a:prstGeom prst="curvedDownArrow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91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12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564D568-084C-FC0B-3196-8764A900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7200"/>
            <a:ext cx="11018520" cy="553998"/>
          </a:xfrm>
        </p:spPr>
        <p:txBody>
          <a:bodyPr/>
          <a:lstStyle/>
          <a:p>
            <a:pPr algn="ctr"/>
            <a:r>
              <a:rPr lang="en-US" dirty="0">
                <a:gradFill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0"/>
                </a:gradFill>
              </a:rPr>
              <a:t>Uno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99325-615A-6B0A-2655-B39D4CEB42CA}"/>
              </a:ext>
            </a:extLst>
          </p:cNvPr>
          <p:cNvSpPr txBox="1">
            <a:spLocks/>
          </p:cNvSpPr>
          <p:nvPr/>
        </p:nvSpPr>
        <p:spPr>
          <a:xfrm>
            <a:off x="582882" y="1979537"/>
            <a:ext cx="5513118" cy="344772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공유된 </a:t>
            </a:r>
            <a:r>
              <a:rPr lang="en-US" dirty="0"/>
              <a:t>UWP</a:t>
            </a:r>
            <a:r>
              <a:rPr lang="ko-KR" altLang="en-US" dirty="0"/>
              <a:t>의 </a:t>
            </a:r>
            <a:r>
              <a:rPr lang="en-US" dirty="0"/>
              <a:t>XAML </a:t>
            </a:r>
            <a:r>
              <a:rPr lang="ko-KR" altLang="en-US" dirty="0"/>
              <a:t>및 </a:t>
            </a:r>
            <a:r>
              <a:rPr lang="en-US" dirty="0"/>
              <a:t>C# </a:t>
            </a:r>
            <a:r>
              <a:rPr lang="ko-KR" altLang="en-US" dirty="0"/>
              <a:t>코드로 </a:t>
            </a:r>
            <a:r>
              <a:rPr lang="en-US" dirty="0"/>
              <a:t>iOS, Android, Windows, Mac, Web </a:t>
            </a:r>
            <a:r>
              <a:rPr lang="ko-KR" altLang="en-US" dirty="0"/>
              <a:t>개발</a:t>
            </a:r>
          </a:p>
          <a:p>
            <a:endParaRPr lang="en-US" dirty="0"/>
          </a:p>
          <a:p>
            <a:r>
              <a:rPr lang="en-US" altLang="ko-KR" b="1" dirty="0"/>
              <a:t>Pixel Perfect </a:t>
            </a:r>
            <a:r>
              <a:rPr lang="en-US" altLang="ko-KR" dirty="0"/>
              <a:t>: XAML</a:t>
            </a:r>
            <a:r>
              <a:rPr lang="ko-KR" altLang="en-US" dirty="0"/>
              <a:t>로 구현된 </a:t>
            </a:r>
            <a:r>
              <a:rPr lang="en-US" altLang="ko-KR" dirty="0"/>
              <a:t>UI</a:t>
            </a:r>
            <a:r>
              <a:rPr lang="ko-KR" altLang="en-US" dirty="0"/>
              <a:t>는 여러 플랫폼에서 같게 표현</a:t>
            </a:r>
          </a:p>
          <a:p>
            <a:endParaRPr lang="en-US" altLang="ko-KR" dirty="0"/>
          </a:p>
          <a:p>
            <a:r>
              <a:rPr lang="en-US" altLang="ko-KR" dirty="0"/>
              <a:t>Visual State Manager, State Trigger, x:Bind </a:t>
            </a:r>
            <a:r>
              <a:rPr lang="ko-KR" altLang="en-US" dirty="0"/>
              <a:t>등 </a:t>
            </a:r>
            <a:r>
              <a:rPr lang="en-US" altLang="ko-KR" dirty="0" err="1"/>
              <a:t>WinUI</a:t>
            </a:r>
            <a:r>
              <a:rPr lang="en-US" altLang="ko-KR" dirty="0"/>
              <a:t> XAML</a:t>
            </a:r>
            <a:r>
              <a:rPr lang="ko-KR" altLang="en-US" dirty="0"/>
              <a:t>의 기능을 사용해 개발</a:t>
            </a:r>
          </a:p>
          <a:p>
            <a:endParaRPr lang="en-US" altLang="ko-KR" dirty="0"/>
          </a:p>
          <a:p>
            <a:r>
              <a:rPr lang="en-US" altLang="ko-KR" dirty="0"/>
              <a:t>Hot Reload </a:t>
            </a:r>
            <a:r>
              <a:rPr lang="ko-KR" altLang="en-US" dirty="0"/>
              <a:t>지원으로 </a:t>
            </a:r>
            <a:r>
              <a:rPr lang="en-US" altLang="ko-KR" dirty="0"/>
              <a:t>XAML </a:t>
            </a:r>
            <a:r>
              <a:rPr lang="ko-KR" altLang="en-US" dirty="0"/>
              <a:t>코드를</a:t>
            </a:r>
            <a:r>
              <a:rPr lang="en-US" altLang="ko-KR" dirty="0"/>
              <a:t> </a:t>
            </a:r>
            <a:r>
              <a:rPr lang="ko-KR" altLang="en-US" dirty="0"/>
              <a:t>변경하면 화면에 바로 업데이트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Uno Platform">
            <a:extLst>
              <a:ext uri="{FF2B5EF4-FFF2-40B4-BE49-F238E27FC236}">
                <a16:creationId xmlns:a16="http://schemas.microsoft.com/office/drawing/2014/main" id="{7D61CDC4-B7E5-6DD7-FA27-01D47A6B5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15" y="2510946"/>
            <a:ext cx="2405508" cy="23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1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414</Words>
  <Application>Microsoft Office PowerPoint</Application>
  <PresentationFormat>와이드스크린</PresentationFormat>
  <Paragraphs>125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Open Sans Light</vt:lpstr>
      <vt:lpstr>NANUMGOTHIC EXTRABOLD</vt:lpstr>
      <vt:lpstr>맑은 고딕</vt:lpstr>
      <vt:lpstr>Segoe UI Semilight</vt:lpstr>
      <vt:lpstr>Arial</vt:lpstr>
      <vt:lpstr>Segoe UI Semibold</vt:lpstr>
      <vt:lpstr>돋움체</vt:lpstr>
      <vt:lpstr>SFMono-Regular</vt:lpstr>
      <vt:lpstr>Segoe UI</vt:lpstr>
      <vt:lpstr>Calibri</vt:lpstr>
      <vt:lpstr>NanumGothic</vt:lpstr>
      <vt:lpstr>Open Sans</vt:lpstr>
      <vt:lpstr>2_Office Theme</vt:lpstr>
      <vt:lpstr>1_Office Theme</vt:lpstr>
      <vt:lpstr>3_Office Theme</vt:lpstr>
      <vt:lpstr>PowerPoint 프레젠테이션</vt:lpstr>
      <vt:lpstr>이종인</vt:lpstr>
      <vt:lpstr>PowerPoint 프레젠테이션</vt:lpstr>
      <vt:lpstr>.NET Conf 2022 세션 검색 서비스</vt:lpstr>
      <vt:lpstr>Cosmos DB</vt:lpstr>
      <vt:lpstr>Minimal API</vt:lpstr>
      <vt:lpstr>Uno Platform</vt:lpstr>
      <vt:lpstr>WinUI</vt:lpstr>
      <vt:lpstr>Uno Platform</vt:lpstr>
      <vt:lpstr>PowerPoint 프레젠테이션</vt:lpstr>
      <vt:lpstr>SignalR</vt:lpstr>
      <vt:lpstr>PowerPoint 프레젠테이션</vt:lpstr>
      <vt:lpstr>모든 것은 닷넷으로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Lee JongIn</cp:lastModifiedBy>
  <cp:revision>28</cp:revision>
  <dcterms:created xsi:type="dcterms:W3CDTF">2022-10-11T15:09:05Z</dcterms:created>
  <dcterms:modified xsi:type="dcterms:W3CDTF">2023-01-19T08:02:47Z</dcterms:modified>
</cp:coreProperties>
</file>